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640" y="1700808"/>
            <a:ext cx="5328592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охраны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город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991820"/>
            <a:ext cx="3312368" cy="5677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endParaRPr lang="ru-RU" sz="22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политики администрации города Мегиона</a:t>
            </a:r>
            <a:r>
              <a:rPr lang="ru-RU" sz="1900" spc="1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spc="12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spc="1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spc="1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политики администрации города Мегиона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учреждение «Служба обеспечения»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</a:t>
            </a:r>
            <a:endParaRPr lang="ru-RU" sz="1800" spc="1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" y="55716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196753"/>
            <a:ext cx="741682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конституционных прав и гарантий работников на здоровые и безопасные условия труда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превентивных мер, направленных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условий труда работников, снижения уровня производственного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труда, информационное обеспечение и пропаганда охраны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город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7145"/>
            <a:ext cx="7662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0" y="116632"/>
            <a:ext cx="702792" cy="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70268"/>
              </p:ext>
            </p:extLst>
          </p:nvPr>
        </p:nvGraphicFramePr>
        <p:xfrm>
          <a:off x="196802" y="908720"/>
          <a:ext cx="8802266" cy="567138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42750"/>
                <a:gridCol w="5921946"/>
                <a:gridCol w="558774"/>
                <a:gridCol w="665362"/>
                <a:gridCol w="648072"/>
                <a:gridCol w="665362"/>
              </a:tblGrid>
              <a:tr h="36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показателей результатов</a:t>
                      </a: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2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1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79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специалистов по охране труда городского округа город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вовлечённых в работу по повышению уровня профессиональных знаний, творческой активности, новаторства посредством участия в смотре-конкурсе «Лучший специалист по охране труда городского округа город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который организуется и проводится раз в два 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организаций, расположенных на территории городского округа город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вовлечённых в работу по совершенствованию системы управления охраной труда посредством участия в смотре-конкурсе на лучшую организацию работы в области охраны труда, который организуется и проводится раз в два 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непрерывного повышения профессиональных знаний специалистов муниципальных учреждений городского округа город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 средству проведения семинаров по улучше6нию условий и охраны труда, реализации социального партнерства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38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численности сотрудников, осуществляющих прием и выдачу документов при предоставлении государственных и муниципальных  услуг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38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рабочих мест в муниципальных учреждениях, на которых проведена специальная оценка условий труда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44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руководителей и специалистов муниципальных учреждений, ежегодно проходящих обучение и проверку знаний по охране труда в обучающих организациях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382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руководителей и специалистов муниципальных учреждений, ежегодно проходящих обучение пожарно-техническому минимуму в обучающих организациях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37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пострадавших на производстве с утратой трудоспособности на 1 рабочий день и более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258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пострадавших на производстве со смертельным исходом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  <a:tr h="637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публикаций по вопросам охраны труда, размещенных на официальном сайте администрации города в сети Интернет и газете "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Мегионские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новости" с целью распространения передового  опыта по обеспечению здоровых и безопасных условий труда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752" marR="42752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7" y="260648"/>
            <a:ext cx="792088" cy="6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71624"/>
              </p:ext>
            </p:extLst>
          </p:nvPr>
        </p:nvGraphicFramePr>
        <p:xfrm>
          <a:off x="251520" y="1340768"/>
          <a:ext cx="8712968" cy="4111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862"/>
                <a:gridCol w="3449562"/>
                <a:gridCol w="1080120"/>
                <a:gridCol w="1368152"/>
                <a:gridCol w="864096"/>
                <a:gridCol w="792088"/>
                <a:gridCol w="792088"/>
              </a:tblGrid>
              <a:tr h="2087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  муниципальной программы</a:t>
                      </a:r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 на реализацию программы (тыс. рублей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22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380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управления охраной труда в городском округе город Мегион                       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ДЭП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3336,10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3 326,90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3 370,10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80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окружной бюджет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3236,10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3 236,10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3 236,10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73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380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 партнёрства между органами исполнительной власти, органами местного самоуправления, работодателями и общественными организациями для реализации государственной политики в области охраны труда                                                       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ДЭП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763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652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производственного травматизма       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ДЭП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874,50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11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874,50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2380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труда в городском округе город Мегион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ДЭП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  <a:tr h="379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" marR="3657" marT="3657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365</TotalTime>
  <Words>577</Words>
  <Application>Microsoft Office PowerPoint</Application>
  <PresentationFormat>Экран (4:3)</PresentationFormat>
  <Paragraphs>167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Улучшение условий и охраны труда в городском округе город Мегиона 2014-2020 годы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38</cp:revision>
  <dcterms:created xsi:type="dcterms:W3CDTF">2017-09-12T10:22:28Z</dcterms:created>
  <dcterms:modified xsi:type="dcterms:W3CDTF">2017-09-27T04:11:18Z</dcterms:modified>
</cp:coreProperties>
</file>