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66" r:id="rId2"/>
    <p:sldId id="267" r:id="rId3"/>
    <p:sldId id="268" r:id="rId4"/>
    <p:sldId id="274" r:id="rId5"/>
    <p:sldId id="269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6" autoAdjust="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8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772816"/>
            <a:ext cx="4824536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муниципального управления на 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5496" y="1340768"/>
            <a:ext cx="3384376" cy="53732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–</a:t>
            </a: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департамент </a:t>
            </a:r>
            <a:r>
              <a:rPr lang="ru-RU" sz="1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экономической политики  администрации города</a:t>
            </a: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1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Органы администрации города Мегиона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1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МКУ «Служба обеспечения»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1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МКУ «Капитальное строительство»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1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МКУ «Многофункциональный центр оказания муниципальных и государственных услуг»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ru-RU" sz="1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МКУ «Дирекция по эксплуатации имущества»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1131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4860" y="1916832"/>
            <a:ext cx="6393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совершенствование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управления городского округа город Мегион</a:t>
            </a: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функций в целях обеспечения реализации полномочий органов местного самоуправления;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общесистемных мер по повышению доступности и качества государственных и муниципальных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исполнения функций  и выполнения полномочий органов администрации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944" y="14021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59678"/>
              </p:ext>
            </p:extLst>
          </p:nvPr>
        </p:nvGraphicFramePr>
        <p:xfrm>
          <a:off x="1259632" y="752229"/>
          <a:ext cx="7632848" cy="5520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377"/>
                <a:gridCol w="3276047"/>
                <a:gridCol w="648072"/>
                <a:gridCol w="1224136"/>
                <a:gridCol w="1080120"/>
                <a:gridCol w="864096"/>
              </a:tblGrid>
              <a:tr h="37251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0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9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Публикация итогов мониторингов социально-экономического развития городского округа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Наличие стратегии социально-экономического развития городского округа город Мегион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да/нет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Доля реализованных вопросов местного значения, отдельных государственных полномочий, переданных в установленном порядке от общего количества вопросов местного значения и переданных отдельных государственных вопросов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количество услуг, предоставляемых в режиме «одного окна» в МКУ «МФЦ»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%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100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100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100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время ожидания заявителем  в очереди при предоставлении государственной (муниципальной) услуги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единиц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время приема заявителя в очереди при предоставлении государственной (муниципальной) услуги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минут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5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время приема заявителя в очереди при предоставлении государственной (муниципальной) услуги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минут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65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количество обращений заявителей за государственными и муниципальными услугам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78961"/>
              </p:ext>
            </p:extLst>
          </p:nvPr>
        </p:nvGraphicFramePr>
        <p:xfrm>
          <a:off x="1067272" y="764704"/>
          <a:ext cx="7848872" cy="5679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76"/>
                <a:gridCol w="4213462"/>
                <a:gridCol w="683082"/>
                <a:gridCol w="864096"/>
                <a:gridCol w="864096"/>
                <a:gridCol w="887760"/>
              </a:tblGrid>
              <a:tr h="37664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89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Удовлетворенность заявителей качеством предоставления государственных и муниципальных услуг в МКУ «МФЦ»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55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 имеющих доступ к получению государственных и муниципальных услуг по принципу "одного окна"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57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Транспортное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органов администрации города муниципальным казенным учреждением «Служба обеспечения»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28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Техническое обеспечение органов администрации города муниципальным казенным учреждением «Служба обеспечения»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Снижение количества предписаний надзорных органов по строительству, реконструкции, капитальному ремонту и ремонту объектов на территории городского округа город Мегион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59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муниципальным казенным учреждением «Капитальное строительство» функций заказчика по строительству, реконструкции, капитальному ремонту и ремонту объектов на территории городского округа город Мегион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494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муниципальным казенным учреждением «Дирекция по эксплуатации имущества» комплекса работ по надлежащему содержанию и эксплуатации находящихся в муниципальной собственности зданий, строений, сооружений,  услуги по оценке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несущих и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ограждающих конструкций МКД, жилых помещений, выполнение работ и услуг в сфере освещения улиц городского округа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60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Заключение хозяйственных договоров по обеспечению деятельности учреждений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7312" y="100589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4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" y="123972"/>
            <a:ext cx="936104" cy="8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1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779" y="209835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36088"/>
              </p:ext>
            </p:extLst>
          </p:nvPr>
        </p:nvGraphicFramePr>
        <p:xfrm>
          <a:off x="575555" y="908719"/>
          <a:ext cx="8320939" cy="5811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661"/>
                <a:gridCol w="2008503"/>
                <a:gridCol w="1403344"/>
                <a:gridCol w="1923728"/>
                <a:gridCol w="923389"/>
                <a:gridCol w="846440"/>
                <a:gridCol w="856874"/>
              </a:tblGrid>
              <a:tr h="35707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1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226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администрации города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Мегиона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7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173 345,0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173 345,0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173 345,0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44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переданных государственных полномочий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Мегиона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5 564,6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5 564,0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5 564,6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4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27 256,9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27 246,9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27 256,9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649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функций муниципального казенного учреждения «Многофункциональный центр оказания государственных и муниципальных услуг»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«МФЦ»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7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20 781,4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20 781,4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20 781,4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0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19 848,7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19 848,7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19 848,7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990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функций муниципального казенного учреждения «Служба обеспечения»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«СО»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97 328,2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97 328,2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97 328,2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990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функций муниципального казенного учреждения «Капитальное строительство»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«КС»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41 382,2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41 382,2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41 382,2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876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Осуществление функций муниципального казенного учреждения «Дирекция по эксплуатации имущества»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«ДЭИ»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33 668,4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33 668,4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33 668,4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361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444</TotalTime>
  <Words>709</Words>
  <Application>Microsoft Office PowerPoint</Application>
  <PresentationFormat>Экран (4:3)</PresentationFormat>
  <Paragraphs>238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Soho</vt:lpstr>
      <vt:lpstr>Развитие муниципального управления на  2015 – 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42</cp:revision>
  <dcterms:created xsi:type="dcterms:W3CDTF">2017-09-12T10:22:28Z</dcterms:created>
  <dcterms:modified xsi:type="dcterms:W3CDTF">2018-10-01T11:15:59Z</dcterms:modified>
</cp:coreProperties>
</file>