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66" r:id="rId2"/>
    <p:sldId id="267" r:id="rId3"/>
    <p:sldId id="268" r:id="rId4"/>
    <p:sldId id="274" r:id="rId5"/>
    <p:sldId id="275" r:id="rId6"/>
    <p:sldId id="276" r:id="rId7"/>
    <p:sldId id="278" r:id="rId8"/>
    <p:sldId id="279" r:id="rId9"/>
    <p:sldId id="282" r:id="rId10"/>
    <p:sldId id="269" r:id="rId11"/>
    <p:sldId id="280" r:id="rId12"/>
    <p:sldId id="281" r:id="rId13"/>
    <p:sldId id="283" r:id="rId14"/>
    <p:sldId id="284" r:id="rId15"/>
    <p:sldId id="28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4624"/>
            <a:ext cx="5346340" cy="21602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и молодёжной политики муниципального образования городской округ город Мегион                                     на 2014 год и период 2015-2020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2060848"/>
            <a:ext cx="3312368" cy="4941168"/>
          </a:xfrm>
        </p:spPr>
        <p:txBody>
          <a:bodyPr/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–</a:t>
            </a: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 администрации города Мегиона</a:t>
            </a:r>
          </a:p>
          <a:p>
            <a:pPr marL="0" indent="0">
              <a:buNone/>
            </a:pPr>
            <a:endParaRPr lang="ru-RU" sz="2400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63888" y="2420888"/>
            <a:ext cx="5706380" cy="5027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</a:t>
            </a:r>
            <a:endParaRPr lang="ru-RU" sz="24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администрации города Мегиона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общеобразовательные учреждения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дошкольного образования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молодежной политики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«Комбинат по обслуживанию учреждений социальной сферы»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физической культуры и спорта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культуры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«Планета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                              «Капитальное строительство»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                              «Служба обеспечения»</a:t>
            </a:r>
            <a:endParaRPr lang="ru-RU" sz="19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1"/>
            <a:ext cx="93610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57212"/>
              </p:ext>
            </p:extLst>
          </p:nvPr>
        </p:nvGraphicFramePr>
        <p:xfrm>
          <a:off x="683568" y="934461"/>
          <a:ext cx="8352928" cy="5686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на выплату компенсации части родительской платы за присмотр и уход за детьми в образовательных организациях, реализующих образовательные программы дошкольного образования (администрирование)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2 392,0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2 392,0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Субсидии юридическим лицам (кроме некоммерческих организаций), индивидуальным предпринимателям, физическим лицам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«Планета»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возможности для развития интеллектуального потенциала одаренных и талантливых детей, обеспечение их адресной поддержкой. Организация системы исследовательской работы учащихся.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850,0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Повышение профессионального уровня педагогических и управленческих кадров (Участие в конференциях, семинарах, мастер-классах, конкурсах (командировочные расходы,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оргвзносы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оплата обучения))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ДСП; МОУ; МДОУ</a:t>
                      </a: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92088" cy="70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24872"/>
              </p:ext>
            </p:extLst>
          </p:nvPr>
        </p:nvGraphicFramePr>
        <p:xfrm>
          <a:off x="467544" y="1196752"/>
          <a:ext cx="8352928" cy="504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возможности для развития творческого потенциала одаренных и талантливых детей. Организация мероприятий исследовательской направленности для обучающихся в культурном и гражданско - патриотическом воспитании.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осуществление деятельности по профессиональной работе в образовательных учреждениях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мероприятий, направленных на организационное окончание учебного года выпускниками школ города, в том числе проведение государственной итоговой аттестации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</a:t>
                      </a:r>
                    </a:p>
                    <a:p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600,0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и укрепление здоровья детей и подростков (Городская ПМПК ).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</a:t>
                      </a:r>
                    </a:p>
                    <a:p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250,0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" y="188640"/>
            <a:ext cx="720080" cy="7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9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62688"/>
              </p:ext>
            </p:extLst>
          </p:nvPr>
        </p:nvGraphicFramePr>
        <p:xfrm>
          <a:off x="467544" y="1196752"/>
          <a:ext cx="8352928" cy="535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Информатизация системы общего образования, переход на комплексное использование современных информационных и педагогических технологий, обеспечивающих единое образовательное пространство.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МДОУ; МАУ «КпоОУСС»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организационное обеспечение деятельности (оказание услуг) муниципальных учреждениях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МДОУ; МАУ «КпоОУСС»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18 505,4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15 881,4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10 881,4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на предоставление обучающимся муниципальных общеобразовательных организаций и частных общеобразовательных организаций, имеющих государственную аккредитацию, социальной поддержки в виде предоставления завтраков и обедов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МАУ «КпоОУС»; МКУ «ЦРО»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46 255,0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46 255,0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46 255,0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Субсидия на обеспечение мероприятий по организации питания обучающихся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МАУ «КпоОУС»; МКУ «ЦРО»</a:t>
                      </a: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42 028,8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42 028,8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42 028,8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15242" cy="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44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7094"/>
              </p:ext>
            </p:extLst>
          </p:nvPr>
        </p:nvGraphicFramePr>
        <p:xfrm>
          <a:off x="539552" y="836712"/>
          <a:ext cx="8352928" cy="5618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создание условий для осуществления присмотра и ухода за детьми, содержания детей в частных организациях, осуществляющих образовательную деятельность по реализации образовательных программ дошкольного образования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«Планета»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1 440,0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1 440,0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1 440,0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МДОУ; ООО «Планета»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60 318,0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60 318,0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62 710,0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мероприятий по антитеррористической защищённости объектов и устранению замечаний правоохранительных органов; выполнение мероприятий по обеспечению пожарной безопасности и устранению предписаний органов пожарного надзора; выполнение мероприятий обеспечению санитарной безопасности и   устранению предписаний и рекомендаций органов Роспотребнадзора; выполнение мероприятий по укреплению материально-технической базы учреждений через замену оборудования, инвентаря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МДОУ; ММАУ «СТАРТ» ; МКУ «КС»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2 000,0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2 500,0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5 000,0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7 041,7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7 500,0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5 000,0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076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4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73734"/>
              </p:ext>
            </p:extLst>
          </p:nvPr>
        </p:nvGraphicFramePr>
        <p:xfrm>
          <a:off x="467544" y="1196752"/>
          <a:ext cx="8352928" cy="5236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ремонтных и профилактических работ систем тепловодоснабжения (гидравлические испытания, опрессовка, ремонт); электротехническое измерение и испытания электропроводок и электрооборудования; чистка канализационных колодцев муниципальных учреждений образования и молодёжной политики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МОУ; МДОУ; ММАУ «СТАРТ» ; МКУ «КС»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деятельности лагерей с дневным пребыванием и площадок временного пребывания детей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учреждения культуры, физической культуры и спорта, ММАУ «Старт»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3 511,7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3 511,7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3 511,7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в лагерях с дневным пребыванием детей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МАУ «КОПУСС»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7 180,1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7 180,1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7 180,1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3 077,2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3 077,2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3 077,2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обеспечение отдыха и оздоровления детей (профильный и выездной лагерь)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ДСП, ММАУ «Старт»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12 536,1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12 536,1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12 536,1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20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2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13416"/>
              </p:ext>
            </p:extLst>
          </p:nvPr>
        </p:nvGraphicFramePr>
        <p:xfrm>
          <a:off x="539552" y="908720"/>
          <a:ext cx="8352928" cy="578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организационное обеспечение деятельности (оказание услуг) муниципальных учреждениях молодежной политики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ММАУ «Старт»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44 465,6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44 465,6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44 465,6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осуществление мероприятий по работе с детьми и молодёжью, и формирование активной жизненной позиции через систему мер гражданского и патриотического воспитания.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ММАУ «Старт»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программных мероприятий, информатизация системы образования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ММАУ «Старт»</a:t>
                      </a:r>
                    </a:p>
                    <a:p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возможности для развития потенциала одаренных и талантливых детей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ММАУ «Старт»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4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мероприятий гражданско-патриотической и спортивной направленности для детей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ММАУ «Старт»</a:t>
                      </a: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110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трудозанятости детей и подростков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ММАУ «Старт»</a:t>
                      </a: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1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71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5 803,5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5 803,5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444"/>
            <a:ext cx="50647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3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92696"/>
            <a:ext cx="3359673" cy="38484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b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25000"/>
                  <a:lumOff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95" y="388671"/>
            <a:ext cx="2510320" cy="1670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495" y="2292767"/>
            <a:ext cx="2541789" cy="1928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495" y="4454253"/>
            <a:ext cx="2541789" cy="2003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379" y="388671"/>
            <a:ext cx="2717109" cy="1670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379" y="2292767"/>
            <a:ext cx="2717109" cy="1928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379" y="4454253"/>
            <a:ext cx="2717109" cy="20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11317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8026" y="1484784"/>
            <a:ext cx="813445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эффективного, устойчивого развития системы городского образования и создание условий для удовлетворения потребностей граждан, общества и рынка труда в качественном образовании на фоне растущих темпов инновационного развития;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2.Обеспечение эффективного, устойчивого развития системы городского образования и молодёжной политики.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правовых, социально-экономических, организационных, культурных и иных условий, способствующих самореализации и гражданскому становлению подростков и молодежи города.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возможности для развития, сохранение и укрепление здоровья детей и подростков; повышение профессионального уровня педагогических и управленческих кадров; информатизация системы обеспечивающих единое образовательное пространство;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2.Обеспечение безопасных и комфортных условий образовательного процесса для обучающихся, воспитанников и работников муниципальных образовательных учреждений во время их учебной и трудовой деятельности;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3.Организация и осуществление мероприятий по работе с детьми, формирование активной жизненной позиции через систему мер гражданского и патриотического воспитания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81208" cy="10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12814"/>
              </p:ext>
            </p:extLst>
          </p:nvPr>
        </p:nvGraphicFramePr>
        <p:xfrm>
          <a:off x="827584" y="953443"/>
          <a:ext cx="7945583" cy="5681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обеспечения функций обеспечение деятельности департамента образования и молодёжной политики администрации города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исполнения муниципального задания в муниципальных общеобразовательных учреждениях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работников: муниципальных общеобразовательных учреждений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52896,37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52896,37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52896,37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работников: учителей муниципальных общеобразовательных учреждений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56848,83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56848,83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56848,83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исполнения муниципального задания в муниципальных дошкольных образовательных учреждениях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работников: работников муниципальных дошкольных образовательных учреждений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37385,59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37385,59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37385,59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исполнения по предоставлению субсидии юридическим лицам (кроме некоммерческих организаций), индивидуальным предпринимателям, физическим лицам от заявленных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8641"/>
            <a:ext cx="4955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70655"/>
              </p:ext>
            </p:extLst>
          </p:nvPr>
        </p:nvGraphicFramePr>
        <p:xfrm>
          <a:off x="827584" y="980727"/>
          <a:ext cx="7945583" cy="5257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604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5 - 11 классов, принявших участие в школьном этапе Всероссийской олимпиады школьников (в общей численности обучающихся) (%)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педагогического персонала образовательных организаций, прошедших подготовку или повышение квалификации для работы в соответствии с федеральными государственными образовательными стандартами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8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административно-управленческого персонала (руководители), педагогических работников образовательных организаций, прошедших целевую подготовку или повышение квалификации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выпускников 9,11 классов и обучающихся в общеобразовательных учреждениях города, получивших профориентационные услуги в соответствии с профориентационной программой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5 - 11 классов, принявших участие в школьном этапе Всероссийской олимпиады школьников (в общей численности обучающихся) (%)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педагогического персонала образовательных организаций, прошедших подготовку или повышение квалификации для работы в соответствии с федеральными государственными образовательными стандартами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589"/>
            <a:ext cx="506909" cy="6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1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934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71999"/>
              </p:ext>
            </p:extLst>
          </p:nvPr>
        </p:nvGraphicFramePr>
        <p:xfrm>
          <a:off x="683568" y="908720"/>
          <a:ext cx="7945583" cy="5687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административно-управленческого персонала (руководители), педагогических работников образовательных организаций, прошедших целевую подготовку или повышение квалификации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выпускников 9,11 классов и обучающихся в общеобразовательных учреждениях города, получивших профориентационные услуги в соответствии с профориентационной программой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выпускников, награжденных похвальными грамотами «За особые успехи в изучении отдельных предметов», медалями «За особые успехи в учении»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Сохранение и укрепление здоровья детей и подростков (Городская ПМПК ).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кол.  заседаний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современного компьютерного оборудования, оснащенного лицензионным программным обеспечения в образовательных организациях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мест, аттестованных для работы с персональными данными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административно-управленческого персонала (руководители), педагогических работников образовательных организаций, прошедших целевую подготовку или повышение квалификации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выпускников 9,11 классов и обучающихся в общеобразовательных учреждениях города, получивших профориентационные услуги в соответствии с профориентационной программой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347"/>
            <a:ext cx="571514" cy="74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1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934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82025"/>
              </p:ext>
            </p:extLst>
          </p:nvPr>
        </p:nvGraphicFramePr>
        <p:xfrm>
          <a:off x="683568" y="980728"/>
          <a:ext cx="7945583" cy="5575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исполнения муниципального задания (обеспечение мероприятий по организации питания обучающихся)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субсидии от количества заявленных на получение «Сертификата дошкольника»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обеспечения компенсацией части родительской платы за содержание ребенка от заявленных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образовательных учреждений уровень безопасности, комфортность условий пребывания в которых соответствуют современным требованиям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учреждений, подготовленных к осенне-зимнему периоду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местами в общеобразовательных учреждениях (доля детей, обучающихся в одну смену)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местами в дошкольных образовательных учреждениях (доля детей в возрасте от 3 до 7 лет, обеспеченными местами в дошкольных учреждениях)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1 -6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1 -6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347"/>
            <a:ext cx="571514" cy="74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8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934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62"/>
              </p:ext>
            </p:extLst>
          </p:nvPr>
        </p:nvGraphicFramePr>
        <p:xfrm>
          <a:off x="539551" y="836713"/>
          <a:ext cx="8305624" cy="5913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9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5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3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5587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3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1 -6 лет, стоящих на учете для определения в муниципальные дошкольные образовательные учреждения в общей численности детей в возрасте 1-6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4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Ежегодный охват детей в каникулярное 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7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исполнения муниципального задания в муниципальных учреждениях молодежной политики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7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людей, участвующих в мероприятиях (конкурсах, фестивалях, олимпиадах) в общем количестве молодёжи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2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 военно-патриотических объединений в общем количестве молодёжи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63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современного компьютерного оборудования, оснащенного лицензионным программным обеспечения в муниципальных учреждениях молодежной политики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63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мест, аттестованных для работы с персональными данными в муниципальных учреждениях молодежной политики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63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участвующих в мероприятиях гражданско- патриотической и спортивной направленности в общем количестве детей от 6 до 18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9347"/>
            <a:ext cx="516449" cy="67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2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67877"/>
              </p:ext>
            </p:extLst>
          </p:nvPr>
        </p:nvGraphicFramePr>
        <p:xfrm>
          <a:off x="611560" y="1196752"/>
          <a:ext cx="8305624" cy="3365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9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5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3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5587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3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детей, охваченных дополнительным образованием в образовательных организациях и учреждениях молодёжной политики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4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и их родителей (законных представителей) удовлетворенных качеством предоставления дополнительных образовательных услуг (на основании мнения участников образовательных отношений)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7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молодёжи занимающиеся в учреждениях молодёжной политики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071"/>
            <a:ext cx="720080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30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22864"/>
              </p:ext>
            </p:extLst>
          </p:nvPr>
        </p:nvGraphicFramePr>
        <p:xfrm>
          <a:off x="539552" y="1052736"/>
          <a:ext cx="8352928" cy="5459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функций органов местного самоуправления (управление)департамента социальной политики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ДСП; МКУ «СО»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solidFill>
                      <a:srgbClr val="B1C5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solidFill>
                      <a:srgbClr val="B1C5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solidFill>
                      <a:srgbClr val="B1C5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solidFill>
                      <a:srgbClr val="B1C5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36 959,7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36 959,7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1 564,5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департамента социальной политики молодежной политики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МКУ «СО»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1 024,5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212,0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реализация основных общеобразовательных программ в муниципальных общеобразовательных учреждениях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853 395,0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822 936,8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822 936,8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141 760,3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141 760,3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146 260,3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на информационное обеспечение общеобразовательных организаций в части доступа к образовательным ресурсам сети «Интернет»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реализация основных общеобразовательных программ в дошкольных муниципальных учреждениях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ДСП; МОУ </a:t>
                      </a:r>
                    </a:p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560 885,6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516 009,4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516 009,4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141 044,7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141 044,7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141 004,7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39"/>
            <a:ext cx="648072" cy="6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7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434</TotalTime>
  <Words>2605</Words>
  <Application>Microsoft Office PowerPoint</Application>
  <PresentationFormat>Экран (4:3)</PresentationFormat>
  <Paragraphs>745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Развитие системы образования и молодёжной политики муниципального образования городской округ город Мегион                                     на 2014 год и период 2015-2020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46</cp:revision>
  <dcterms:created xsi:type="dcterms:W3CDTF">2017-09-12T10:22:28Z</dcterms:created>
  <dcterms:modified xsi:type="dcterms:W3CDTF">2017-09-28T07:32:49Z</dcterms:modified>
</cp:coreProperties>
</file>