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66" r:id="rId2"/>
    <p:sldId id="267" r:id="rId3"/>
    <p:sldId id="268" r:id="rId4"/>
    <p:sldId id="274" r:id="rId5"/>
    <p:sldId id="275" r:id="rId6"/>
    <p:sldId id="269" r:id="rId7"/>
    <p:sldId id="276" r:id="rId8"/>
    <p:sldId id="277" r:id="rId9"/>
    <p:sldId id="27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72" y="332656"/>
            <a:ext cx="5581128" cy="100811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на территории городского округа город Мегион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/>
          <a:lstStyle/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–</a:t>
            </a: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МЦИКТ «Вектор»</a:t>
            </a: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«Театр музыки»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«Центр культуры и досуга»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«Централизованная библиотечная система»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«МЦИКТ «Вектор»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«Служба обеспечения»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«Капитальное строительство»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«УГЗН»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«Централизованная бухгалтерия»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муниципальной собственности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специальных мероприятий администрации города</a:t>
            </a:r>
            <a:endParaRPr lang="ru-RU" sz="2400" spc="12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412776"/>
            <a:ext cx="70567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 преимуществ от применения информационных и телекоммуникационных технологий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о деятельности органов местного самоуправления и находящихся в их ведении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сопровождение инфраструктуры электронного правительства и информационных систем, имеющих важное значение для социально-экономического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МБУ МЦИКТ «Вектор»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85199"/>
              </p:ext>
            </p:extLst>
          </p:nvPr>
        </p:nvGraphicFramePr>
        <p:xfrm>
          <a:off x="827584" y="1196752"/>
          <a:ext cx="7992888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867"/>
                <a:gridCol w="2771082"/>
                <a:gridCol w="836329"/>
                <a:gridCol w="1202470"/>
                <a:gridCol w="1343937"/>
                <a:gridCol w="1273203"/>
              </a:tblGrid>
              <a:tr h="70362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3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82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и сопровождение рабочих мест, обеспеченных программным обеспечением для доступа к  системе межведомственного электронного взаимодействия (СМЭВ)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Автоматизация деятельности департамента муниципальной собственности администрации города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доступа к информации о деятельности администрации города и ее органов, а также учреждений города (количество сайтов)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электронного документооборота в деятельности органов администрации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9652"/>
              </p:ext>
            </p:extLst>
          </p:nvPr>
        </p:nvGraphicFramePr>
        <p:xfrm>
          <a:off x="827584" y="1196752"/>
          <a:ext cx="7992888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867"/>
                <a:gridCol w="2771082"/>
                <a:gridCol w="836329"/>
                <a:gridCol w="1202470"/>
                <a:gridCol w="1343937"/>
                <a:gridCol w="1273203"/>
              </a:tblGrid>
              <a:tr h="70362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3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4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Модернизация, развитие и поддержка инфраструктуры для реализации проектов электронного правительства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антивирусной защиты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1-ого этапа разработки и внедрения программного комплекса «Мобильный офис руководителя»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электронного документооборота в деятельности органов администрации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5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50178"/>
              </p:ext>
            </p:extLst>
          </p:nvPr>
        </p:nvGraphicFramePr>
        <p:xfrm>
          <a:off x="827584" y="1052736"/>
          <a:ext cx="7992888" cy="552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832893"/>
                <a:gridCol w="836329"/>
                <a:gridCol w="1202470"/>
                <a:gridCol w="1343937"/>
                <a:gridCol w="1273203"/>
              </a:tblGrid>
              <a:tr h="57606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33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07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1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11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муниципального задания учреждением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"МЦИКТ "Вектор"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35903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35903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35903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1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11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аудита информационных систем персональных данных, с целью уточнения их класса и выработки мероприятий по приведению в соответствие  с требованиями действующего законодательства по вопросам обеспечения защиты информации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1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11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объектов информатизации, обрабатывающих информацию с ограниченным доступом сертифицированными программными и аппаратными средствами защиты информации, а также средствами обработки информации с ограниченными доступом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1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11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мероприятий по обучению, повышению квалификации, профессиональной переподготовке специалистов в сфере защиты информации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" y="129710"/>
            <a:ext cx="833650" cy="7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1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70864"/>
              </p:ext>
            </p:extLst>
          </p:nvPr>
        </p:nvGraphicFramePr>
        <p:xfrm>
          <a:off x="395536" y="1196752"/>
          <a:ext cx="8352928" cy="488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658147"/>
                <a:gridCol w="1431651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доступа к информации о деятельности администрации города и ее структурных подразделений, а также учреждений города с помощью интернет-сайтов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МКУ «Служба обеспечения» ДСП МКУ «Служба обеспечения» МАУ «Театр музыки» МБУ «ЦБС» МАУ «ЦКиД»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сопровождение системы электронного документооборота в деятельности органов местного самоуправления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МКУ «Служба обеспечения»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продление программного обеспечения для доступа к системе межведомственного электронного взаимодействия (СМЭВ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МКУ «Служба обеспечения»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ДМС МКУ «Служба обеспечения»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ДСП МКУ «Служба обеспечения»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890"/>
            <a:ext cx="936104" cy="8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02268"/>
              </p:ext>
            </p:extLst>
          </p:nvPr>
        </p:nvGraphicFramePr>
        <p:xfrm>
          <a:off x="467544" y="980728"/>
          <a:ext cx="8352928" cy="525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694151"/>
                <a:gridCol w="1395647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Модернизация, развитие и поддержка оборудования (серверного, компьютерного, оргтехники)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МЦИКТ «Вектор»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МКУ «Служба обеспечения»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«ЦБ»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«УГЗН» ДСП МКУ «Служба обеспечения»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«Капитальное строительство»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ДМС МКУ «Служба обеспечения»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МЦИКТ «Вектор»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3 293,00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3 065,00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3 065,00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Внедрение, интеграция автоматизированной информационно-аналитической системы управления муниципальным имуществом департамента муниципальной собственности администрации города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МКУ «Служба обеспечения»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615,00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615,00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615,00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46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47277"/>
              </p:ext>
            </p:extLst>
          </p:nvPr>
        </p:nvGraphicFramePr>
        <p:xfrm>
          <a:off x="467544" y="1196752"/>
          <a:ext cx="8352928" cy="5444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262103"/>
                <a:gridCol w="1827695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светодиодных LED экранов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МЦИКТ «Вектор»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353,40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353,40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353,40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выполнение муниципального задания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МЦИКТ «Вектор»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14 642,30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14 642,30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14 642,30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иные цели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МЦИКТ «Вектор»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1 025,60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1 025,60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1 025,60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Ежегодный (периодический) контроль защищенности ИСПДн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"Служба обеспечения"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по вопросам защиты информации ограниченного доступа не содержащей государственной тайны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"Служба обеспечения"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6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299169"/>
              </p:ext>
            </p:extLst>
          </p:nvPr>
        </p:nvGraphicFramePr>
        <p:xfrm>
          <a:off x="467544" y="1340768"/>
          <a:ext cx="8352928" cy="368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262103"/>
                <a:gridCol w="1827695"/>
                <a:gridCol w="926939"/>
                <a:gridCol w="849694"/>
                <a:gridCol w="860168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Лицензии на компонент программного обеспечения InfoWatch Traffic Monitor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"Служба обеспечения"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дополнительных лицензий на компонент программного обеспечения InfoWatch Traffic Monitor 108 ПК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"Служба обеспечения"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Продление лицензий антивирусной защиты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МЦИКТ «Вектор»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62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563</TotalTime>
  <Words>1027</Words>
  <Application>Microsoft Office PowerPoint</Application>
  <PresentationFormat>Экран (4:3)</PresentationFormat>
  <Paragraphs>327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Развитие информационного общества на территории городского округа город Мегион на 2014-2020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45</cp:revision>
  <dcterms:created xsi:type="dcterms:W3CDTF">2017-09-12T10:22:28Z</dcterms:created>
  <dcterms:modified xsi:type="dcterms:W3CDTF">2018-10-01T11:26:06Z</dcterms:modified>
</cp:coreProperties>
</file>