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66" r:id="rId2"/>
    <p:sldId id="267" r:id="rId3"/>
    <p:sldId id="268" r:id="rId4"/>
    <p:sldId id="274" r:id="rId5"/>
    <p:sldId id="275" r:id="rId6"/>
    <p:sldId id="273" r:id="rId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340768"/>
            <a:ext cx="5400600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 гражданской защиты населения городского округа город Мегион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казенное учреждение «Управление гражданской защиты населения»   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z="24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24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«Управление гражданской защиты населения»   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444" y="1556792"/>
            <a:ext cx="8136904" cy="511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защиты населения и территории городского округа город Мегион от угроз возникновения или при возникновении чрезвычайных ситуаций в мирное и в военное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единой дежурно-диспетчерской службы городского округа город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2.Совершенствование системы оповещения населения городского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3.Приведение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защитных сооружений гражданской обороны городского округа город Мегиона в соответствие с требованиями инженерно-технических мероприятий гражданской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обороны;4.Предупреждение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чрезвычайных ситуаций, а в случае их возникновения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5.Создание общественных постов в местах массового отдыха людей на водных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6.Построение (развитие), внедрение и эксплуатация аппаратно-программного комплекса «Безопасный город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24102"/>
              </p:ext>
            </p:extLst>
          </p:nvPr>
        </p:nvGraphicFramePr>
        <p:xfrm>
          <a:off x="395536" y="1082355"/>
          <a:ext cx="8161607" cy="557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9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78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3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0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Увеличение количества  работников ЕДДС прошедших курсы повышение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квалификации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чел.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11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материальной базы ЕДДС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Увеличение надежности функционирования ЕДДС резервированием канала связи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Снижение временных показателей на оповещение населения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мин.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60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Снижение числа объектов гражданской обороны не соответствующих требованиям инженерно-технических мероприятий и не подлежащих ремонту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шт.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работоспособности учреждения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выполнения мероприятий по предупреждению и ликвидации чрезвычайных ситуаций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100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5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и оснащение общественного спасательного поста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шт.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79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Интеграция всех существующих на территории города автоматизированных систем, в аппаратно-программный комплекс «Безопасный город»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%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60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80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80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097"/>
            <a:ext cx="936104" cy="8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01128"/>
              </p:ext>
            </p:extLst>
          </p:nvPr>
        </p:nvGraphicFramePr>
        <p:xfrm>
          <a:off x="323528" y="1124744"/>
          <a:ext cx="8516314" cy="514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5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670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884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Содержание каналов связи, обеспечение информационной безопасности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2 000,0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1 885,9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8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Совершенствование системы оповещения населения городского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1 500,0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1 500,0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57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Заключение договора с организацией, оказывающей услуги по обследованию ЗС ГО (противорадиационных укрытий)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2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02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деятельности казенного учреждения «Управление гражданской защиты населения»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25 603,5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25 603,5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36 112,2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45"/>
            <a:ext cx="864096" cy="8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62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12553"/>
              </p:ext>
            </p:extLst>
          </p:nvPr>
        </p:nvGraphicFramePr>
        <p:xfrm>
          <a:off x="395536" y="1556792"/>
          <a:ext cx="8352928" cy="4606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5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940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Обеспечение выполнения полномочий и функций казенного учреждения «Управление гражданской защиты населения» в установленных сферах деятельности»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2 000,0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2 000,0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2 213,1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Оснащение общественных спасательных постов наглядной агитацией, оборудованием и снаряжением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42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Организация функционирования аппаратно-программного комплекса «Безопасный город»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Муниципальное казенное учреждение «Управление гражданской защиты населения»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федеральный бюджет 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бюджет автономного округа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местный бюджет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340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0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418</TotalTime>
  <Words>611</Words>
  <Application>Microsoft Office PowerPoint</Application>
  <PresentationFormat>Экран (4:3)</PresentationFormat>
  <Paragraphs>232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Развитие систем гражданской защиты населения городского округа город Мегион  в 2014-2020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52</cp:revision>
  <cp:lastPrinted>2017-09-18T06:39:52Z</cp:lastPrinted>
  <dcterms:created xsi:type="dcterms:W3CDTF">2017-09-12T10:22:28Z</dcterms:created>
  <dcterms:modified xsi:type="dcterms:W3CDTF">2018-10-01T11:24:33Z</dcterms:modified>
</cp:coreProperties>
</file>