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7"/>
  </p:notesMasterIdLst>
  <p:sldIdLst>
    <p:sldId id="266" r:id="rId2"/>
    <p:sldId id="267" r:id="rId3"/>
    <p:sldId id="268" r:id="rId4"/>
    <p:sldId id="269" r:id="rId5"/>
    <p:sldId id="27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04528-8960-4921-818F-7154C969F23C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440FA-95A5-4EA3-BF65-46EB12F89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137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440FA-95A5-4EA3-BF65-46EB12F8965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265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107504" y="1484784"/>
            <a:ext cx="3312368" cy="5373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pc="12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</a:t>
            </a:r>
            <a:endParaRPr lang="ru-RU" sz="2400" spc="120" dirty="0" smtClean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работе с общественными организациями и обращениями граждан управления делами администрации города</a:t>
            </a:r>
            <a:r>
              <a:rPr lang="ru-RU" sz="1600" spc="12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spc="120" dirty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pc="120" dirty="0" smtClean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pc="12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Исполнители: </a:t>
            </a:r>
            <a:r>
              <a:rPr lang="ru-RU" sz="1400" spc="12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spc="120" dirty="0" smtClean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работе с общественными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обращениями граждан управления делами администрации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муниципальной собственности администрации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информационной политики администрации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419872" y="1484784"/>
            <a:ext cx="5724128" cy="5373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0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spc="1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ru-RU" spc="12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8927"/>
            <a:ext cx="100811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79912" y="1772816"/>
            <a:ext cx="51125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Поддержка социально ориентированных некоммерческих организаций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        на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2014 – 2020 годы </a:t>
            </a:r>
          </a:p>
        </p:txBody>
      </p:sp>
    </p:spTree>
    <p:extLst>
      <p:ext uri="{BB962C8B-B14F-4D97-AF65-F5344CB8AC3E}">
        <p14:creationId xmlns:p14="http://schemas.microsoft.com/office/powerpoint/2010/main" val="1974542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0540" y="411317"/>
            <a:ext cx="9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Цели и задачи муниципальной программы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700808"/>
            <a:ext cx="72578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-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разрыва между органами власти и обществом, снижение социальной напряженности путем формирования благоприятных условий для обеспечения  развития социально ориентированных некоммерческих организаций города Мегиона</a:t>
            </a: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механизмов финансовой, имущественной, информационной, консультационной поддержки социально ориентированных некоммерческих организаций и общественных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Рисунок 1" descr="гер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1"/>
            <a:ext cx="93610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120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90563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695025"/>
              </p:ext>
            </p:extLst>
          </p:nvPr>
        </p:nvGraphicFramePr>
        <p:xfrm>
          <a:off x="827584" y="1196752"/>
          <a:ext cx="7945583" cy="43033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8"/>
                <a:gridCol w="2885152"/>
                <a:gridCol w="831379"/>
                <a:gridCol w="1195353"/>
                <a:gridCol w="1335983"/>
                <a:gridCol w="1265668"/>
              </a:tblGrid>
              <a:tr h="690065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Ед. изм.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Значения показателей по годам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888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5981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некоммерческих организаций, внесенных в муниципальный реестр социально ориентированных некоммерческих организаций 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шт.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7636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социально ориентированных некоммерческих организаций, получивших финансовую поддержку 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шт.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1575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переданного в пользование муниципального имущества 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шт.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5095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размещённой  информации на официальном сайте администрации города 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шт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74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936104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347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0648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Основные мероприятия муниципальной программы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57630"/>
              </p:ext>
            </p:extLst>
          </p:nvPr>
        </p:nvGraphicFramePr>
        <p:xfrm>
          <a:off x="251520" y="1124745"/>
          <a:ext cx="8640959" cy="56183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40"/>
                <a:gridCol w="2376264"/>
                <a:gridCol w="1179216"/>
                <a:gridCol w="1997714"/>
                <a:gridCol w="958902"/>
                <a:gridCol w="878994"/>
                <a:gridCol w="889829"/>
              </a:tblGrid>
              <a:tr h="327524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п/п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Мероприятия программы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Ответственные исполнители 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Источники финансирования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Финансовые затраты на реализацию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17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(тыс. руб.), годы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60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02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80679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Предоставление субсидии на реализацию социально значимого проекта среди социально ориентированных некоммерческих организаций на конкурсной основе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Отдел по работе с общественными организациями и обращениями граждан управления делами администрации города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851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524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1835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Предоставление социально ориентированным некоммерческим организациям муниципального имущества во временное безвозмездное  пользование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Департамент муниципальной собственности администрации города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18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369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74679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Привлечение средств массовой информации к освещению деятельности социально ориентированных некоммерческих организаций</a:t>
                      </a:r>
                    </a:p>
                    <a:p>
                      <a:pPr algn="l"/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Управление информационной политики администрации города, Отдел по работе с общественными организациями и обращениями граждан управления делами администрации города</a:t>
                      </a:r>
                    </a:p>
                    <a:p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746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9356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098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1346"/>
            <a:ext cx="936104" cy="92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55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3848472"/>
          </a:xfrm>
        </p:spPr>
        <p:txBody>
          <a:bodyPr/>
          <a:lstStyle/>
          <a:p>
            <a:r>
              <a:rPr lang="ru-RU" dirty="0"/>
              <a:t>СПАСИБО </a:t>
            </a:r>
            <a:r>
              <a:rPr lang="ru-RU" dirty="0" smtClean="0"/>
              <a:t> ЗА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ВНИМАНИЕ</a:t>
            </a:r>
            <a:r>
              <a:rPr lang="ru-RU" dirty="0"/>
              <a:t>! </a:t>
            </a:r>
            <a:br>
              <a:rPr lang="ru-RU" dirty="0"/>
            </a:br>
            <a:endParaRPr lang="ru-RU" dirty="0"/>
          </a:p>
        </p:txBody>
      </p:sp>
      <p:pic>
        <p:nvPicPr>
          <p:cNvPr id="1027" name="Picture 3" descr="C:\Users\Public\Pictures\Sample Pictures\dsc_77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188640"/>
            <a:ext cx="244827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2708920"/>
            <a:ext cx="244827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25145"/>
            <a:ext cx="223224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4725145"/>
            <a:ext cx="2448269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C:\Users\Public\Pictures\Sample Pictures\0_f0396_bf35f29d_ori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8640"/>
            <a:ext cx="230425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Public\Pictures\Sample Pictures\5864679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37" y="2708919"/>
            <a:ext cx="2255627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5652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411</TotalTime>
  <Words>351</Words>
  <Application>Microsoft Office PowerPoint</Application>
  <PresentationFormat>Экран (4:3)</PresentationFormat>
  <Paragraphs>125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Soho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  ВНИМАНИЕ!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Черникова Ольга Анатольевна</dc:creator>
  <cp:lastModifiedBy>Черникова Ольга Анатольевна</cp:lastModifiedBy>
  <cp:revision>37</cp:revision>
  <dcterms:created xsi:type="dcterms:W3CDTF">2017-09-12T10:22:28Z</dcterms:created>
  <dcterms:modified xsi:type="dcterms:W3CDTF">2017-09-27T12:09:46Z</dcterms:modified>
</cp:coreProperties>
</file>