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5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1539552"/>
            <a:ext cx="5688632" cy="35283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 город Мегион на 2014-2020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45379" y="1484784"/>
            <a:ext cx="33123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</a:p>
          <a:p>
            <a:pPr marL="0" indent="0">
              <a:buNone/>
            </a:pPr>
            <a:r>
              <a:rPr lang="ru-RU" sz="1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marL="0" indent="0">
              <a:buNone/>
            </a:pPr>
            <a:endParaRPr lang="ru-RU" sz="42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800" spc="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7821" y="2060848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–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физической культуры и спорта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«Капитальное строительство»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учреждение дополнительного образования «Детско-юношеская спортивная школа «Вымпел»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«Детско-юношеская спортивная школа «Юность»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pc="12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«Спорт-Альтаир» Муниципальное молодежное автономное учреждение «Старт»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540" y="1628800"/>
            <a:ext cx="768989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населению городского округа для регулярных занятий физической культурой и спортом, увеличение количества занимающихся физической культурой и спортом, повышение качества оказания услуг в сфере физической культуры и спорта. Обеспечение подготовки спортивного резерва сборных команд городского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безопасности и комфортных условий в учрежден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иях спорта, мероприятия по энергосбережению и повышение энергетической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населению городского округа для регулярных занятий физической культуры и спортом, повышение качества оказания услуг в сфере физической культуры 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функционирования и обеспечение системы персонифицированного финансирования дополнительного образования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окружных комплексных спортивно-массовых мероприятиях, первенствах и чемпионатах Ханты-Мансийского автономного округа - Югры по видам спорта, в том числе спортсменов-инвалидов, в соответствии с календарным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спортивных мероприятий. Первенства и чемпионаты по видам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массовых спортивных разрядов и судейских категорий, кроме первой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 оборудованием, экипировкой 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инвентарем</a:t>
            </a:r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1398"/>
              </p:ext>
            </p:extLst>
          </p:nvPr>
        </p:nvGraphicFramePr>
        <p:xfrm>
          <a:off x="611560" y="1124744"/>
          <a:ext cx="8161607" cy="5210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12"/>
                <a:gridCol w="3416339"/>
                <a:gridCol w="813623"/>
                <a:gridCol w="1183452"/>
                <a:gridCol w="1183452"/>
                <a:gridCol w="986929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57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количества спортивных сооружений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проведенных мероприятий по обеспечению комплексной безопасности и комфортных условий в учреждениях спорта, мероприятия по энергосбережению и повышению энергетической эффективности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получателей услуг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работ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3823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3823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3823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5 до 18 лет, получающих дополнительное образование с использованием сертификата дополнительного образования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6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спортсменов в официальных спортивно-массовых мероприятиях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8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спортивно-массовых мероприятий, первенств и чемпионатов по видам спорта 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Присвоение спортивных разрядов и квалификационных категорий спортивных судей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80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оснащенности инвентарем и оборудованием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37020"/>
              </p:ext>
            </p:extLst>
          </p:nvPr>
        </p:nvGraphicFramePr>
        <p:xfrm>
          <a:off x="467544" y="1196752"/>
          <a:ext cx="8424936" cy="4740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932176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комплексной безопасности в учреждениях спорта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2681,0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2681,0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Ремонтные работы объектов спорта и спортивных сооружений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МКУ «КС»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0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универсального центра с игровым залом и плоскостными сооружениями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МКУ «КС»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164254,9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64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8645,0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8150,4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8150,4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130816,0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130816,0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7989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муниципальной программы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04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51547"/>
              </p:ext>
            </p:extLst>
          </p:nvPr>
        </p:nvGraphicFramePr>
        <p:xfrm>
          <a:off x="395536" y="1060360"/>
          <a:ext cx="8424936" cy="525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/>
                <a:gridCol w="2085614"/>
                <a:gridCol w="1158674"/>
                <a:gridCol w="1931124"/>
                <a:gridCol w="926939"/>
                <a:gridCol w="849694"/>
                <a:gridCol w="932176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8150,4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8150,4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130816,0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130816,0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субсидии на иные цели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9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168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10103,9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10103,9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Участие спортсменов в официальных спортивно-массовых мероприятиях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спортивно-массовых мероприятий, первенств и чемпионатов по видам спорта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ДО ДЮСШ «Вымпел»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ДО ДЮСШ «Юность»</a:t>
                      </a:r>
                    </a:p>
                    <a:p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«Спорт-Альтаир»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9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534</TotalTime>
  <Words>780</Words>
  <Application>Microsoft Office PowerPoint</Application>
  <PresentationFormat>Экран (4:3)</PresentationFormat>
  <Paragraphs>273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Развитие физической культуры  и спорта в муниципальном образовании город Мегион на 2014-2020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44</cp:revision>
  <dcterms:created xsi:type="dcterms:W3CDTF">2017-09-12T10:22:28Z</dcterms:created>
  <dcterms:modified xsi:type="dcterms:W3CDTF">2017-09-27T06:08:23Z</dcterms:modified>
</cp:coreProperties>
</file>