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"/>
  </p:notesMasterIdLst>
  <p:sldIdLst>
    <p:sldId id="266" r:id="rId2"/>
    <p:sldId id="267" r:id="rId3"/>
    <p:sldId id="268" r:id="rId4"/>
    <p:sldId id="274" r:id="rId5"/>
    <p:sldId id="275" r:id="rId6"/>
    <p:sldId id="276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648" y="260648"/>
            <a:ext cx="518457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 городского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2014 </a:t>
            </a:r>
            <a:r>
              <a:rPr lang="ru-RU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908720"/>
            <a:ext cx="3204864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Координаторы   </a:t>
            </a:r>
            <a:endParaRPr lang="ru-RU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/>
                <a:ea typeface="Times New Roman"/>
              </a:rPr>
              <a:t>Муниципальное казенное учреждение «Капитальное строительство</a:t>
            </a:r>
            <a:r>
              <a:rPr lang="ru-RU" sz="1800" dirty="0" smtClean="0">
                <a:latin typeface="Times New Roman"/>
                <a:ea typeface="Times New Roman"/>
              </a:rPr>
              <a:t>»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</a:rPr>
              <a:t>Управление жилищно-коммунального хозяйства администрации </a:t>
            </a:r>
            <a:r>
              <a:rPr lang="ru-RU" sz="1800" dirty="0" smtClean="0">
                <a:latin typeface="Times New Roman"/>
                <a:ea typeface="Times New Roman"/>
              </a:rPr>
              <a:t>города</a:t>
            </a:r>
            <a:endParaRPr lang="ru-RU" sz="1800" dirty="0">
              <a:latin typeface="Times New Roman"/>
              <a:ea typeface="Times New Roman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936104" cy="83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43471" y="22768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Исполнители: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 жилищно-коммунального комплекса администрации города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казенное учреждение «Капитальное строительство»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Департамент образования и молодежной политики администрации города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 информационной политики администрации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 жилищно-коммунального хозяйства администрации города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540" y="41131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573" y="1556791"/>
            <a:ext cx="804993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транспортной инфраструктуры, обеспечивающей повышение доступности и безопасности услуг транспортного комплекса для населения городского округа город Мегион</a:t>
            </a:r>
          </a:p>
          <a:p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(строительство), капитальный ремонт и ремонт автомобильных дорог общего пользования местного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предоставления транспортных услуг по перевозке пассажиров на маршрутной сети и организация транспортного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текущий ремонт автомобильных дорог, проездов и элементов обустройства улично-дорожной сети городского округа город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пропаганды с целью формирования негативного отношения к правонарушениям в сфере дорожного движения и формирование у детей навыков безопасного поведения на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828872"/>
              </p:ext>
            </p:extLst>
          </p:nvPr>
        </p:nvGraphicFramePr>
        <p:xfrm>
          <a:off x="467541" y="1196753"/>
          <a:ext cx="8496946" cy="4702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58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9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8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86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34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626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6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30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(реконструкция), капитальный ремонт автомобильных дорог общего пользования местного значения и искусственных сооружений на них, предусматривающие софинансирование из бюджета автономного округа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47 270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47 270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18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и ремонт автомобильных дорог и внутриквартальных проездов 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94 667,0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105 367,0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32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от общей сети автомобильных дорог общего пользования местного значения с твердым покрытием, обслуживающих движение в режиме перегрузки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7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пассажирских перевозок автомобильным транспортом в городском округе город Мегион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238,5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238,5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1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Транспортная подвижность населения городского округа в городском сообщении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поездок/1 жителя/год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6064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09412"/>
              </p:ext>
            </p:extLst>
          </p:nvPr>
        </p:nvGraphicFramePr>
        <p:xfrm>
          <a:off x="467541" y="1124744"/>
          <a:ext cx="8496946" cy="5014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4104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4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Протяженность сети автомобильных дорог общего пользования местного значения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83 119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83 119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   -</a:t>
                      </a:r>
                      <a:endParaRPr lang="ru-RU" sz="1200" dirty="0"/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Протяженность отремонтированных дорог с твердым покрытием (ямочный ремонт)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2 025,01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2 595,56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   -</a:t>
                      </a:r>
                      <a:endParaRPr lang="ru-RU" sz="1200" dirty="0"/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5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дорожно-транспортных происшествий в связи с недостатками в состоянии и содержании улично-дорожной сети 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шт.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   -</a:t>
                      </a:r>
                      <a:endParaRPr lang="ru-RU" sz="1200" dirty="0"/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5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отремонтированных дорог к общей протяженности дорог с твердым покрытием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2,64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3,38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   -</a:t>
                      </a:r>
                      <a:endParaRPr lang="ru-RU" sz="1200" dirty="0"/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9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жителей города пострадавших в дорожно-транспортных происшествиях 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  -</a:t>
                      </a:r>
                      <a:endParaRPr lang="ru-RU" sz="1200" dirty="0"/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9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детей пострадавших в дорожно-транспортных происшествиях 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  -</a:t>
                      </a:r>
                      <a:endParaRPr lang="ru-RU" sz="1200" dirty="0"/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9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Количества дорожно-транспортных происшествий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шт.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  -</a:t>
                      </a:r>
                      <a:endParaRPr lang="ru-RU" sz="1200" dirty="0"/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9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от общего количества дорожно-транспортных происшествий с участием детей 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12,1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           -</a:t>
                      </a:r>
                      <a:endParaRPr lang="ru-RU" sz="1200" dirty="0"/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640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Сокращения численности сотрудников, осуществляющих прием и выдачу документов при предоставлении государственных и муниципальных услуг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чел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64530"/>
              </p:ext>
            </p:extLst>
          </p:nvPr>
        </p:nvGraphicFramePr>
        <p:xfrm>
          <a:off x="467544" y="1196752"/>
          <a:ext cx="8352928" cy="4990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5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56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6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96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01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55287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программы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51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автомобильной дороги к пристани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г.Мегион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(проспект Победы)</a:t>
                      </a:r>
                      <a:endParaRPr lang="ru-RU" sz="1200" dirty="0" smtClean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Муниципальное казенное учреждение «Капитальное строительство»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- 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478,7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075,9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5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393,7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2 320,0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151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Капитальный ремонт и ремонт автомобильных дорог, внутриквартальных проездов, дворовых территорий </a:t>
                      </a:r>
                      <a:endParaRPr lang="ru-RU" sz="1200" dirty="0" smtClean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Муниципальное казенное учреждение «Капитальное строительство»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- 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- 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1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- 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- 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40 104,6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33 225,1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8029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транспортных услуг по перевозке пассажиров на маршрутной сети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казенное учреждение «Капитальное строительство»; Управление жилищно-коммунального комплекса администрации города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- 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30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- 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- 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84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7 500,0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7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500,0   </a:t>
                      </a:r>
                      <a:endParaRPr lang="ru-RU" sz="1200" dirty="0"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1" y="30785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91661"/>
              </p:ext>
            </p:extLst>
          </p:nvPr>
        </p:nvGraphicFramePr>
        <p:xfrm>
          <a:off x="467544" y="952175"/>
          <a:ext cx="8352928" cy="5497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96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69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96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01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программы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553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и ремонт автомобильных дорог, проездов и элементов обустройства улично-дорожной сети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казенное учреждение «Капитальное строительство»; Управление жилищно-коммунального комплекса администрации города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154 601,3 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160 832,8 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3354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Монтаж технических средств организации дорожного движения и реконструкция, строительство, устройство на улично-дорожной сети городского округа пешеходных ограждений, в том числе в зоне пешеходных переходов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казенное учреждение «Капитальное строительство», управление жилищно-коммунального комплекса администрации города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 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 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67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500,0 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500,0 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670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программы комплексного развития транспортной инфраструктуры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казенное учреждение «Капитальное строительство»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 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3922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 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 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2 500,0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 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36912"/>
            <a:ext cx="2808312" cy="1800200"/>
          </a:xfrm>
        </p:spPr>
        <p:txBody>
          <a:bodyPr>
            <a:no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ЗА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нис\Desktop\Новая папка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414" y="4551605"/>
            <a:ext cx="3003908" cy="2117755"/>
          </a:xfrm>
          <a:prstGeom prst="rect">
            <a:avLst/>
          </a:prstGeom>
          <a:noFill/>
        </p:spPr>
      </p:pic>
      <p:pic>
        <p:nvPicPr>
          <p:cNvPr id="2" name="Picture 3" descr="C:\Users\Денис\Desktop\Новая папка\most.jpg"/>
          <p:cNvPicPr>
            <a:picLocks noChangeAspect="1" noChangeArrowheads="1"/>
          </p:cNvPicPr>
          <p:nvPr/>
        </p:nvPicPr>
        <p:blipFill>
          <a:blip r:embed="rId3" cstate="print"/>
          <a:srcRect l="2938" t="3487" r="2206"/>
          <a:stretch>
            <a:fillRect/>
          </a:stretch>
        </p:blipFill>
        <p:spPr bwMode="auto">
          <a:xfrm>
            <a:off x="2771800" y="2348880"/>
            <a:ext cx="3096344" cy="1993131"/>
          </a:xfrm>
          <a:prstGeom prst="rect">
            <a:avLst/>
          </a:prstGeom>
          <a:noFill/>
        </p:spPr>
      </p:pic>
      <p:pic>
        <p:nvPicPr>
          <p:cNvPr id="4" name="Picture 4" descr="C:\Users\Денис\Desktop\Новая папка\znakcom-1512616-580x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348880"/>
            <a:ext cx="3024335" cy="2017962"/>
          </a:xfrm>
          <a:prstGeom prst="rect">
            <a:avLst/>
          </a:prstGeom>
          <a:noFill/>
        </p:spPr>
      </p:pic>
      <p:pic>
        <p:nvPicPr>
          <p:cNvPr id="5" name="Picture 5" descr="C:\Users\Денис\Desktop\Новая папка\13.jpg"/>
          <p:cNvPicPr>
            <a:picLocks noChangeAspect="1" noChangeArrowheads="1"/>
          </p:cNvPicPr>
          <p:nvPr/>
        </p:nvPicPr>
        <p:blipFill>
          <a:blip r:embed="rId5" cstate="print"/>
          <a:srcRect l="4315"/>
          <a:stretch>
            <a:fillRect/>
          </a:stretch>
        </p:blipFill>
        <p:spPr bwMode="auto">
          <a:xfrm>
            <a:off x="2746609" y="4584324"/>
            <a:ext cx="3121535" cy="2085036"/>
          </a:xfrm>
          <a:prstGeom prst="rect">
            <a:avLst/>
          </a:prstGeom>
          <a:noFill/>
        </p:spPr>
      </p:pic>
      <p:pic>
        <p:nvPicPr>
          <p:cNvPr id="6" name="Picture 6" descr="C:\Users\Денис\Desktop\Новая папка\znakcom-1512615-666x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58" y="116632"/>
            <a:ext cx="3024338" cy="2016224"/>
          </a:xfrm>
          <a:prstGeom prst="rect">
            <a:avLst/>
          </a:prstGeom>
          <a:noFill/>
        </p:spPr>
      </p:pic>
      <p:pic>
        <p:nvPicPr>
          <p:cNvPr id="7" name="Picture 7" descr="C:\Users\Денис\Desktop\Новая папка\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3336" y="116632"/>
            <a:ext cx="3136816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434</TotalTime>
  <Words>804</Words>
  <Application>Microsoft Office PowerPoint</Application>
  <PresentationFormat>Экран (4:3)</PresentationFormat>
  <Paragraphs>268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Soho</vt:lpstr>
      <vt:lpstr>Развитие транспортной системы городского округа город  Мегион в 2014 – 2020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Романова Нина Викторовна</cp:lastModifiedBy>
  <cp:revision>50</cp:revision>
  <dcterms:created xsi:type="dcterms:W3CDTF">2017-09-12T10:22:28Z</dcterms:created>
  <dcterms:modified xsi:type="dcterms:W3CDTF">2018-10-01T11:33:14Z</dcterms:modified>
</cp:coreProperties>
</file>