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7"/>
  </p:notesMasterIdLst>
  <p:sldIdLst>
    <p:sldId id="266" r:id="rId2"/>
    <p:sldId id="267" r:id="rId3"/>
    <p:sldId id="268" r:id="rId4"/>
    <p:sldId id="269" r:id="rId5"/>
    <p:sldId id="273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904528-8960-4921-818F-7154C969F23C}" type="datetimeFigureOut">
              <a:rPr lang="ru-RU" smtClean="0"/>
              <a:t>26.09.2017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440FA-95A5-4EA3-BF65-46EB12F896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137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440FA-95A5-4EA3-BF65-46EB12F8965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265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26.09.2017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64545" y="1759181"/>
            <a:ext cx="4834782" cy="216024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муниципальной службы в городском                округе город Мегион                    на 2014 – 2020 годы</a:t>
            </a:r>
            <a:endParaRPr lang="ru-RU" sz="28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4"/>
          </p:nvPr>
        </p:nvSpPr>
        <p:spPr>
          <a:xfrm>
            <a:off x="107504" y="1484784"/>
            <a:ext cx="3312368" cy="5373216"/>
          </a:xfrm>
        </p:spPr>
        <p:txBody>
          <a:bodyPr/>
          <a:lstStyle/>
          <a:p>
            <a:pPr marL="0" indent="0">
              <a:buNone/>
            </a:pPr>
            <a:r>
              <a:rPr lang="ru-RU" spc="120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Координатор </a:t>
            </a:r>
            <a:r>
              <a:rPr lang="ru-RU" spc="12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1800" spc="120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по вопросам муниципальной службы и кадров администрации города Мегиона</a:t>
            </a:r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r>
              <a:rPr lang="ru-RU" spc="12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Исполнители </a:t>
            </a:r>
            <a:r>
              <a:rPr lang="ru-RU" spc="120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spc="120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города Мегиона Муниципальное казённое учреждение «Служба обеспечения»</a:t>
            </a:r>
          </a:p>
          <a:p>
            <a:endParaRPr lang="ru-RU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endParaRPr lang="ru-RU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3419872" y="1484784"/>
            <a:ext cx="5724128" cy="53732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0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2400" spc="12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ru-RU" spc="12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050" name="Рисунок 1" descr="гер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8927"/>
            <a:ext cx="1008112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25650" y="3761606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4542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68644" y="609085"/>
            <a:ext cx="69197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Цели и задачи муниципальной программы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70540" y="2132856"/>
            <a:ext cx="639374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-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- 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1026" name="Рисунок 1" descr="герб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88641"/>
            <a:ext cx="936104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55048" y="2162183"/>
            <a:ext cx="59046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высококвалифицированного кадрового состава муниципальной службы, обеспечивающего эффективность муниципального управления в городе Мегионе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63060" y="3772573"/>
            <a:ext cx="56886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профессиональной компетентности муниципальных служащих и лиц, включенных в кадровый резерв и резерв управленческих кадров городского округа город Мегион</a:t>
            </a:r>
          </a:p>
        </p:txBody>
      </p:sp>
    </p:spTree>
    <p:extLst>
      <p:ext uri="{BB962C8B-B14F-4D97-AF65-F5344CB8AC3E}">
        <p14:creationId xmlns:p14="http://schemas.microsoft.com/office/powerpoint/2010/main" val="4172120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290563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Целевые показатели муниципальной программы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607201"/>
              </p:ext>
            </p:extLst>
          </p:nvPr>
        </p:nvGraphicFramePr>
        <p:xfrm>
          <a:off x="827584" y="1196752"/>
          <a:ext cx="7945583" cy="42539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2518"/>
                <a:gridCol w="2754682"/>
                <a:gridCol w="831379"/>
                <a:gridCol w="1195353"/>
                <a:gridCol w="1335983"/>
                <a:gridCol w="1265668"/>
              </a:tblGrid>
              <a:tr h="690065"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показателей результатов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Ед. изм.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Значения показателей по годам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14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2018 год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2888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7178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муниципальных 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служащих, повысивших квалификацию в соответствии с потребностями в рамках Программы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чел.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муниципальных служащих, включенных в кадровый резерв администрации города, повысивших квалификацию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чел.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Увеличение доли муниципальных служащих, повысивших квалификацию (от общей численности)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Увеличение доли муниципальных служащих, включенных в кадровый резерв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администрации города (от общей численности, входящих в кадровый резерв)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074" name="Рисунок 1" descr="гер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936104" cy="936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1347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361208"/>
            <a:ext cx="71287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Основные мероприятия муниципальной программы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9531850"/>
              </p:ext>
            </p:extLst>
          </p:nvPr>
        </p:nvGraphicFramePr>
        <p:xfrm>
          <a:off x="467544" y="1412776"/>
          <a:ext cx="8352928" cy="39444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0715"/>
                <a:gridCol w="2085614"/>
                <a:gridCol w="1158674"/>
                <a:gridCol w="1931124"/>
                <a:gridCol w="926939"/>
                <a:gridCol w="849694"/>
                <a:gridCol w="860168"/>
              </a:tblGrid>
              <a:tr h="405267"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№ п/п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Мероприятия программы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Ответственные исполнители 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Источники финансирования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Финансовые затраты на реализацию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10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(тыс. руб.), годы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67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2018 </a:t>
                      </a:r>
                      <a:r>
                        <a:rPr lang="ru-RU" sz="12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12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lang="ru-RU" sz="12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725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72550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Профессиональная переподготовка, повышение квалификации муниципальных служащих и лиц, включенных в кадровый резерв</a:t>
                      </a:r>
                      <a:r>
                        <a:rPr lang="ru-RU" sz="1200" b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администрации города Мегиона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Администрация города Мегиона МКУ «Служба обеспечения»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федеральный бюджет 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370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бюджет автономного округа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990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местный бюджет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460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460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460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70178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Участие в семинарах, конференциях и других мероприятиях по вопросам, входящим в компетенцию органов местного самоуправления, за пределами</a:t>
                      </a:r>
                      <a:r>
                        <a:rPr lang="ru-RU" sz="1200" b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города Мегиона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Администрация города Мегиона МКУ «Служба обеспечения»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федеральный бюджет 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721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бюджет автономного округа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620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местный бюджет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40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40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40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098" name="Рисунок 1" descr="гер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1346"/>
            <a:ext cx="936104" cy="921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155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3848472"/>
          </a:xfrm>
        </p:spPr>
        <p:txBody>
          <a:bodyPr/>
          <a:lstStyle/>
          <a:p>
            <a:r>
              <a:rPr lang="ru-RU" dirty="0"/>
              <a:t>СПАСИБО </a:t>
            </a:r>
            <a:r>
              <a:rPr lang="ru-RU" dirty="0" smtClean="0"/>
              <a:t> ЗА</a:t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ВНИМАНИЕ</a:t>
            </a:r>
            <a:r>
              <a:rPr lang="ru-RU" dirty="0"/>
              <a:t>! </a:t>
            </a:r>
            <a:br>
              <a:rPr lang="ru-RU" dirty="0"/>
            </a:br>
            <a:endParaRPr lang="ru-RU" dirty="0"/>
          </a:p>
        </p:txBody>
      </p:sp>
      <p:pic>
        <p:nvPicPr>
          <p:cNvPr id="1027" name="Picture 3" descr="C:\Users\Public\Pictures\Sample Pictures\dsc_77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7" y="188640"/>
            <a:ext cx="244827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7" y="2708920"/>
            <a:ext cx="2448270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725145"/>
            <a:ext cx="2232248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7" y="4725145"/>
            <a:ext cx="2448269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 descr="C:\Users\Public\Pictures\Sample Pictures\0_f0396_bf35f29d_ori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88640"/>
            <a:ext cx="2304256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Public\Pictures\Sample Pictures\5864679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37" y="2708919"/>
            <a:ext cx="2255627" cy="1872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05652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TM01790493[[fn=SOHO]]</Template>
  <TotalTime>379</TotalTime>
  <Words>318</Words>
  <Application>Microsoft Office PowerPoint</Application>
  <PresentationFormat>Экран (4:3)</PresentationFormat>
  <Paragraphs>112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Soho</vt:lpstr>
      <vt:lpstr>Развитие муниципальной службы в городском                округе город Мегион                    на 2014 – 2020 годы</vt:lpstr>
      <vt:lpstr>Презентация PowerPoint</vt:lpstr>
      <vt:lpstr>Презентация PowerPoint</vt:lpstr>
      <vt:lpstr>Презентация PowerPoint</vt:lpstr>
      <vt:lpstr>СПАСИБО  ЗА   ВНИМАНИЕ!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Черникова Ольга Анатольевна</dc:creator>
  <cp:lastModifiedBy>Черникова Ольга Анатольевна</cp:lastModifiedBy>
  <cp:revision>37</cp:revision>
  <dcterms:created xsi:type="dcterms:W3CDTF">2017-09-12T10:22:28Z</dcterms:created>
  <dcterms:modified xsi:type="dcterms:W3CDTF">2017-09-26T12:04:30Z</dcterms:modified>
</cp:coreProperties>
</file>