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4" r:id="rId6"/>
    <p:sldId id="275" r:id="rId7"/>
    <p:sldId id="276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5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124744"/>
            <a:ext cx="3312368" cy="57332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sz="26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взаимодействия с правоохранительными органами администрации города  </a:t>
            </a:r>
          </a:p>
          <a:p>
            <a:pPr marL="0" indent="0">
              <a:buNone/>
            </a:pPr>
            <a:endParaRPr lang="ru-RU" sz="2900" spc="120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</a:t>
            </a:r>
            <a:r>
              <a:rPr lang="ru-RU" sz="29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5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города;</a:t>
            </a:r>
          </a:p>
          <a:p>
            <a:pPr marL="0" indent="0">
              <a:buNone/>
            </a:pPr>
            <a:r>
              <a:rPr lang="ru-RU"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взаимодействия с правоохранительными органами администрации города; </a:t>
            </a:r>
          </a:p>
          <a:p>
            <a:pPr marL="0" indent="0">
              <a:buNone/>
            </a:pPr>
            <a:r>
              <a:rPr lang="ru-RU"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информационной политики администрации города; </a:t>
            </a:r>
          </a:p>
          <a:p>
            <a:pPr marL="0" indent="0">
              <a:buNone/>
            </a:pPr>
            <a:r>
              <a:rPr lang="ru-RU"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Учреждения, подведомственные департаменту социальной политики администрации города;</a:t>
            </a:r>
          </a:p>
          <a:p>
            <a:pPr marL="0" indent="0">
              <a:buNone/>
            </a:pPr>
            <a:r>
              <a:rPr lang="ru-RU"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«Спорт-Альтаир»;</a:t>
            </a:r>
          </a:p>
          <a:p>
            <a:pPr marL="0" indent="0">
              <a:buNone/>
            </a:pPr>
            <a:r>
              <a:rPr lang="ru-RU"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«Капитальное строительство»;</a:t>
            </a:r>
          </a:p>
          <a:p>
            <a:pPr marL="0" indent="0">
              <a:buNone/>
            </a:pPr>
            <a:r>
              <a:rPr lang="ru-RU"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«Мегионский центр информационно-коммуникационных технологий «Вектор»;</a:t>
            </a:r>
          </a:p>
          <a:p>
            <a:pPr marL="0" indent="0">
              <a:buNone/>
            </a:pPr>
            <a:r>
              <a:rPr lang="ru-RU" sz="26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 «Дворец искусств»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692696"/>
            <a:ext cx="5112568" cy="465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Профилактика правонарушений в сфере </a:t>
            </a:r>
          </a:p>
          <a:p>
            <a:pPr algn="ctr">
              <a:spcBef>
                <a:spcPts val="40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общественного порядка, безопасности </a:t>
            </a:r>
          </a:p>
          <a:p>
            <a:pPr algn="ctr">
              <a:spcBef>
                <a:spcPts val="40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дорожного движения, незаконного оборота </a:t>
            </a:r>
          </a:p>
          <a:p>
            <a:pPr algn="ctr">
              <a:spcBef>
                <a:spcPts val="40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злоупотребления наркотиками в городском</a:t>
            </a:r>
          </a:p>
          <a:p>
            <a:pPr algn="ctr">
              <a:spcBef>
                <a:spcPts val="400"/>
              </a:spcBef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округе город Мегион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2014–2020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540" y="41131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216945"/>
            <a:ext cx="698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порядка, профилактика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нормативно-правовое и ресурсное обеспечение антинаркотической деятельности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в общественных местах, в том числе с участием граждан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совершенствование условий для обеспечения общественного порядка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антинаркотической деятельности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42985"/>
              </p:ext>
            </p:extLst>
          </p:nvPr>
        </p:nvGraphicFramePr>
        <p:xfrm>
          <a:off x="467544" y="1196752"/>
          <a:ext cx="8305623" cy="4600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355"/>
                <a:gridCol w="3440069"/>
                <a:gridCol w="520140"/>
                <a:gridCol w="1249518"/>
                <a:gridCol w="1396521"/>
                <a:gridCol w="1323020"/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административных правонарушений, посягающих на общественный порядок и общественную безопасность, выявленных с участием народных дружинников (глава 20 КоАП РФ), в общем количестве таких правонарушений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административных правонарушений, предусмотренных ст. 12.9, 12.12, 12.19 КоАП РФ, выявленных с помощью технических средств фото-видеофиксации, в общем количестве таких правонарушений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45,3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уличных преступлений в числе зарегистрированных общеуголовных преступлений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общеуголовной преступности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(на 10 тыс. населения)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00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распространенность наркомании (на 100 тыс. населения)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323,7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323,7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96086"/>
              </p:ext>
            </p:extLst>
          </p:nvPr>
        </p:nvGraphicFramePr>
        <p:xfrm>
          <a:off x="251520" y="1052736"/>
          <a:ext cx="8719791" cy="5277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61"/>
                <a:gridCol w="2441451"/>
                <a:gridCol w="1296144"/>
                <a:gridCol w="1872208"/>
                <a:gridCol w="958167"/>
                <a:gridCol w="887013"/>
                <a:gridCol w="897947"/>
              </a:tblGrid>
              <a:tr h="33781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1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9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177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Материальное стимулирование граждан, участвующих в охране общественного порядка, пресечении преступлений и иных правонарушений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 города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34,7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2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521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функционирования и развития систем видеонаблюдения в сфере безопасности дорожного движения, информирование населения о необходимости соблюдения правил дорожного движения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«МЦИКТ «Вектор»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2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0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213,5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492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функционирования и развития систем видеонаблюдения в сфере общественного порядка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«МЦИКТ «Вектор»</a:t>
                      </a:r>
                    </a:p>
                    <a:p>
                      <a:pPr algn="ctr"/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2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7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107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пропаганды здорового образа жизни и формирование негативного отношения к наркотикам в средствах массовой информации (Изготовление полиграфической продукции антинаркотической тематики для взрослого населения)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 администрации города</a:t>
                      </a:r>
                    </a:p>
                    <a:p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4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432"/>
            <a:ext cx="93610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55760"/>
              </p:ext>
            </p:extLst>
          </p:nvPr>
        </p:nvGraphicFramePr>
        <p:xfrm>
          <a:off x="395536" y="987722"/>
          <a:ext cx="8568953" cy="534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351"/>
                <a:gridCol w="2437719"/>
                <a:gridCol w="1560713"/>
                <a:gridCol w="1496175"/>
                <a:gridCol w="950912"/>
                <a:gridCol w="871669"/>
                <a:gridCol w="882414"/>
              </a:tblGrid>
              <a:tr h="3696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3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7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55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Изготовление и размещение социальной рекламы, направленной на формирование здорового образа жизни среди населения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 администрации города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9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материально-технической базы волонтерских отрядов (Приобретение промоодежды для волонтеров, предметов с символикой антинаркотической направленности)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социальной политики администрации города, муниципальные учреждения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916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в образовательных учреждениях учебно-профилактической программы «Линия жизни» (Приобретение специальных тетрадей для учащихся и учителей для определения статистики по профилактике употребления психоактивных веществ)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информационной политики администрации города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2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58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альтернативных моделей досуга. Финансирование деятельности волонтерских отрядов:  организация, участие в обучающих семинаров для волонтеров; выездной семинар тренинг для волонтеров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социальной политики администрации города, муниципальные учреждения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40466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pic>
        <p:nvPicPr>
          <p:cNvPr id="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4" y="102552"/>
            <a:ext cx="936104" cy="8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11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7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375233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71207"/>
              </p:ext>
            </p:extLst>
          </p:nvPr>
        </p:nvGraphicFramePr>
        <p:xfrm>
          <a:off x="251520" y="1124744"/>
          <a:ext cx="8732531" cy="5256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401"/>
                <a:gridCol w="2667499"/>
                <a:gridCol w="1407262"/>
                <a:gridCol w="1524737"/>
                <a:gridCol w="969064"/>
                <a:gridCol w="888309"/>
                <a:gridCol w="899259"/>
              </a:tblGrid>
              <a:tr h="366647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01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7326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наглядного информационного материала, для повышения информированности населения по вопросам противодействия злоупотреблению наркотическими средствами, рассчитанную на подростковую аудиторию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социальной политики администрации города, муниципальные учреждения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7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4443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работы городской лекторской группы, направленной на профилактику наркомании, токсикомании, алкоголизма, табакокурения (Разработка и приобретение полиграфической продукции)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социальной политики администрации города, муниципальные учреждения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84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612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Молодежный концерт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«Дворец искусств»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4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988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Праздничная игровая программа для пришкольных лагерей, посвященная Дню молодежи «Быть здоровым - это стильно!»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«Дворец искусств»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5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327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560"/>
            <a:ext cx="936104" cy="85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370310"/>
              </p:ext>
            </p:extLst>
          </p:nvPr>
        </p:nvGraphicFramePr>
        <p:xfrm>
          <a:off x="334462" y="1021565"/>
          <a:ext cx="8732531" cy="5347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401"/>
                <a:gridCol w="2667499"/>
                <a:gridCol w="1407262"/>
                <a:gridCol w="1524737"/>
                <a:gridCol w="969064"/>
                <a:gridCol w="888309"/>
                <a:gridCol w="899259"/>
              </a:tblGrid>
              <a:tr h="35219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2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6248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Рок-концерт для молодежи «Наркостоп» 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МАУ «Дворец искусств»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9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479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городской акции </a:t>
                      </a:r>
                      <a:b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«Мы выбираем будущее»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Приобретение призов для участников акции </a:t>
                      </a:r>
                      <a:endParaRPr lang="ru-RU" sz="110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 взаимодействия с правоохранительными органами и органами администрации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99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692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городской акции </a:t>
                      </a:r>
                      <a:b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«Не преступи черту». Приобретение призов для участников акции </a:t>
                      </a:r>
                      <a:endParaRPr lang="ru-RU" sz="110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 взаимодействия с правоохранительными органами и органами администрации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города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0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8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905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спортивных мероприятий, направленных на здоровый образ жизни, вовлечение несовершеннолетних и подростков в занятие спортом, занятие досуга подростков</a:t>
                      </a:r>
                      <a:endParaRPr lang="ru-RU" sz="110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МБУ «Спорт -Альтаир»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9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432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77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475</TotalTime>
  <Words>975</Words>
  <Application>Microsoft Office PowerPoint</Application>
  <PresentationFormat>Экран (4:3)</PresentationFormat>
  <Paragraphs>329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Романова Нина Викторовна</cp:lastModifiedBy>
  <cp:revision>45</cp:revision>
  <dcterms:created xsi:type="dcterms:W3CDTF">2017-09-12T10:22:28Z</dcterms:created>
  <dcterms:modified xsi:type="dcterms:W3CDTF">2018-10-01T11:39:00Z</dcterms:modified>
</cp:coreProperties>
</file>