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66" r:id="rId2"/>
    <p:sldId id="267" r:id="rId3"/>
    <p:sldId id="268" r:id="rId4"/>
    <p:sldId id="274" r:id="rId5"/>
    <p:sldId id="269" r:id="rId6"/>
    <p:sldId id="275" r:id="rId7"/>
    <p:sldId id="273" r:id="rId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340768"/>
            <a:ext cx="5400600" cy="34563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«Информационное обеспечение деятельности органов           местного самоуправления                       городского округа  город Мегион на 2014 –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z="24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политики администрации города Мегиона  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z="24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информационной политики администрации города Мегиона </a:t>
            </a: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«Информационное агентство «Мегионские новости»</a:t>
            </a: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444" y="155679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производства и доведения до населения городского округа город Мегион информации о деятельности органов местного самоуправления, иной социально-значимой информации, способствующей сохранению социальной стабильности в городском округе,  эффективному взаимодействию органов местного самоуправления и населения,  социально-экономическому развитию муниципального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распространение информации о деятельности органов местного самоуправления, иной социально значимой информации на территории муниципального образования городской округ город Мегион, мониторинг социально-политической жизни городского округа, производство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имиджевой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печатной продукции, в объёмах, достаточных для реализации мероприятий органов местного самоуправления в течение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93928"/>
              </p:ext>
            </p:extLst>
          </p:nvPr>
        </p:nvGraphicFramePr>
        <p:xfrm>
          <a:off x="827584" y="1196752"/>
          <a:ext cx="7945583" cy="5228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/>
                <a:gridCol w="2754682"/>
                <a:gridCol w="831379"/>
                <a:gridCol w="1195353"/>
                <a:gridCol w="1335983"/>
                <a:gridCol w="1265668"/>
              </a:tblGrid>
              <a:tr h="43204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информационных материалов в газете «Мегионские новости»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полоса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Еженедельный тираж газеты «Мегионские новости»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экземпляр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эфирного времени в телевизионных средствах массовой информации города Мегиона (мин.)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697,88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697,88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произведенных видеоматериалов для трансляции (мин.)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60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эфирного времени в радиопрограммах города Мегиона (мин.)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555,5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555,5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информационных материалов в печатных  средствах массовой информации города Мегиона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полоса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информационных сообщений о деятельности главы и администрации городского округа город Мегион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сообщение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иных сообщений социальной тематики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сообщение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видов имиджевой продукции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80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информационных сообщений в «телегазете»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Высокий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сообщение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61470"/>
              </p:ext>
            </p:extLst>
          </p:nvPr>
        </p:nvGraphicFramePr>
        <p:xfrm>
          <a:off x="827584" y="1628800"/>
          <a:ext cx="7945583" cy="3583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/>
                <a:gridCol w="2754682"/>
                <a:gridCol w="831379"/>
                <a:gridCol w="1195353"/>
                <a:gridCol w="1335983"/>
                <a:gridCol w="1265668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9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Трансляция видеоматериалов в «телегазете»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Высокий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информации, размещённой в формате «бегущая строка» в сети кабельного телевидения г. Мегиона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социально-политической обстановки в городском округе город Мегион посредством проведения социологических исследований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13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 городского округа город Мегион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от числа опрошенных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3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47634"/>
              </p:ext>
            </p:extLst>
          </p:nvPr>
        </p:nvGraphicFramePr>
        <p:xfrm>
          <a:off x="395536" y="1124744"/>
          <a:ext cx="8352928" cy="548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194281"/>
                <a:gridCol w="1158674"/>
                <a:gridCol w="1931124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муниципального казенного учреждения «Информационное агентство «Мегионские новости»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МКА «ИА «Мегионские новости»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8093,5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8093,5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57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и размещение информации в телевизионном эфире городского округа город Мегион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7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5234,1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5234,1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видеоматериалов для размещения на официальном сайте администрации города</a:t>
                      </a:r>
                    </a:p>
                    <a:p>
                      <a:pPr algn="l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и размещение информации в радиоэфире городского округа город Мегион</a:t>
                      </a:r>
                    </a:p>
                    <a:p>
                      <a:pPr algn="l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и размещение объявлений  в формате «бегущая строка» в сети кабельного телевидения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2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110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и размещение объявлений  в «телегазете»,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Высокий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1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45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70732"/>
              </p:ext>
            </p:extLst>
          </p:nvPr>
        </p:nvGraphicFramePr>
        <p:xfrm>
          <a:off x="467544" y="1196752"/>
          <a:ext cx="8352928" cy="4848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158674"/>
                <a:gridCol w="1931124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Трансляция видеоматериалов в «телегазете»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Высокий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информации в коммерческих печатных СМИ города Мегиона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социологических исследований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фото и печатных материалов (баннеров, буклетов,</a:t>
                      </a:r>
                    </a:p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открыток, приветственных адресов, фотоснимков)</a:t>
                      </a:r>
                    </a:p>
                    <a:p>
                      <a:pPr algn="l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материально-технических средств для обеспечения видеосъёмки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0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383</TotalTime>
  <Words>818</Words>
  <Application>Microsoft Office PowerPoint</Application>
  <PresentationFormat>Экран (4:3)</PresentationFormat>
  <Paragraphs>338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«Информационное обеспечение деятельности органов           местного самоуправления                       городского округа  город Мегион на 2014 – 2020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47</cp:revision>
  <cp:lastPrinted>2017-09-18T06:39:52Z</cp:lastPrinted>
  <dcterms:created xsi:type="dcterms:W3CDTF">2017-09-12T10:22:28Z</dcterms:created>
  <dcterms:modified xsi:type="dcterms:W3CDTF">2018-10-01T11:25:24Z</dcterms:modified>
</cp:coreProperties>
</file>