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31"/>
  </p:notesMasterIdLst>
  <p:sldIdLst>
    <p:sldId id="293" r:id="rId2"/>
    <p:sldId id="300" r:id="rId3"/>
    <p:sldId id="302" r:id="rId4"/>
    <p:sldId id="303" r:id="rId5"/>
    <p:sldId id="306" r:id="rId6"/>
    <p:sldId id="307" r:id="rId7"/>
    <p:sldId id="301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7E7"/>
    <a:srgbClr val="8FE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C58A4-D7B8-409F-98AD-7FF7279752EE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9919653-9F1B-4172-B590-0EE50DC9102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17,1 млн.рублей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F8E50-98C9-46CF-B8CA-0DE6B261BF16}" type="parTrans" cxnId="{F5B04DB8-4FF4-4B78-A6D8-48D753B533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5127D-7805-4561-87E1-CE4C142DD9C9}" type="sibTrans" cxnId="{F5B04DB8-4FF4-4B78-A6D8-48D753B533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EBC3C8-0CC1-4CE9-B9D9-8F045569D1B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Окружной бюджет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2 397,1 млн. 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871CA-139B-4CAE-8199-08802E736B1D}" type="parTrans" cxnId="{9CE8E498-3DDD-437D-89D1-82CAE26504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EC265-0E00-480A-AF8C-995B22A385F3}" type="sibTrans" cxnId="{9CE8E498-3DDD-437D-89D1-82CAE26504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9AAC1-BEFA-4A68-BCBB-1ED6C55EC41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1 776,3 млн. рублей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291FE-C6DF-4B7A-8723-A9DFC80BB4E4}" type="parTrans" cxnId="{9FA1F607-57AA-4520-9B2C-DAC8C3BD43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2E185-3CD5-4BFD-833D-311B6C74B96A}" type="sibTrans" cxnId="{9FA1F607-57AA-4520-9B2C-DAC8C3BD431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036E4-CD30-40B7-8C0D-1DC12DBCE11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финансирование мероприятий данных программ в 2016 году за счет всех источников финансирования предусмотрены средства в объеме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4190,8 млн. рублей,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24100-C0B4-4B1C-9C7C-F22626890E19}" type="sibTrans" cxnId="{4463CAFA-5175-4423-9E07-CB4E10548E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0848A3-6D02-445C-937A-4D1EDB03CE33}" type="parTrans" cxnId="{4463CAFA-5175-4423-9E07-CB4E10548E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5B5EA-A785-4417-90B4-B50BE736CD0A}" type="pres">
      <dgm:prSet presAssocID="{AB7C58A4-D7B8-409F-98AD-7FF7279752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D0731-A950-4AA1-8C6C-8E19F411802A}" type="pres">
      <dgm:prSet presAssocID="{996036E4-CD30-40B7-8C0D-1DC12DBCE112}" presName="roof" presStyleLbl="dkBgShp" presStyleIdx="0" presStyleCnt="2" custScaleY="163663" custLinFactNeighborX="70" custLinFactNeighborY="8833"/>
      <dgm:spPr/>
      <dgm:t>
        <a:bodyPr/>
        <a:lstStyle/>
        <a:p>
          <a:endParaRPr lang="ru-RU"/>
        </a:p>
      </dgm:t>
    </dgm:pt>
    <dgm:pt modelId="{32D90883-32CC-46BD-91E9-2011AAC1157F}" type="pres">
      <dgm:prSet presAssocID="{996036E4-CD30-40B7-8C0D-1DC12DBCE112}" presName="pillars" presStyleCnt="0"/>
      <dgm:spPr/>
    </dgm:pt>
    <dgm:pt modelId="{081263F4-6F30-480A-B9EC-70DCB5E72B7C}" type="pres">
      <dgm:prSet presAssocID="{996036E4-CD30-40B7-8C0D-1DC12DBCE112}" presName="pillar1" presStyleLbl="node1" presStyleIdx="0" presStyleCnt="3" custScaleX="2000000" custScaleY="59701" custLinFactNeighborX="4347" custLinFactNeighborY="-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F0DB0-CA93-40BE-95C8-17026FFF7443}" type="pres">
      <dgm:prSet presAssocID="{E6EBC3C8-0CC1-4CE9-B9D9-8F045569D1B4}" presName="pillarX" presStyleLbl="node1" presStyleIdx="1" presStyleCnt="3" custScaleX="2000000" custScaleY="59701" custLinFactNeighborX="4347" custLinFactNeighborY="-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3B952-02C8-45BC-BC65-D972E72E5C02}" type="pres">
      <dgm:prSet presAssocID="{0A69AAC1-BEFA-4A68-BCBB-1ED6C55EC41F}" presName="pillarX" presStyleLbl="node1" presStyleIdx="2" presStyleCnt="3" custScaleX="2000000" custScaleY="59701" custLinFactNeighborX="733" custLinFactNeighborY="-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53AD4-AF18-482A-B4C7-CCD9236D8AC1}" type="pres">
      <dgm:prSet presAssocID="{996036E4-CD30-40B7-8C0D-1DC12DBCE112}" presName="base" presStyleLbl="dkBgShp" presStyleIdx="1" presStyleCnt="2" custScaleY="212918" custLinFactY="-100000" custLinFactNeighborY="-103440"/>
      <dgm:spPr/>
    </dgm:pt>
  </dgm:ptLst>
  <dgm:cxnLst>
    <dgm:cxn modelId="{4463CAFA-5175-4423-9E07-CB4E10548E9B}" srcId="{AB7C58A4-D7B8-409F-98AD-7FF7279752EE}" destId="{996036E4-CD30-40B7-8C0D-1DC12DBCE112}" srcOrd="0" destOrd="0" parTransId="{5D0848A3-6D02-445C-937A-4D1EDB03CE33}" sibTransId="{ABC24100-C0B4-4B1C-9C7C-F22626890E19}"/>
    <dgm:cxn modelId="{19ADE12A-C6DF-41FB-8168-D1A9B210A675}" type="presOf" srcId="{29919653-9F1B-4172-B590-0EE50DC91027}" destId="{081263F4-6F30-480A-B9EC-70DCB5E72B7C}" srcOrd="0" destOrd="0" presId="urn:microsoft.com/office/officeart/2005/8/layout/hList3"/>
    <dgm:cxn modelId="{9FA1F607-57AA-4520-9B2C-DAC8C3BD4318}" srcId="{996036E4-CD30-40B7-8C0D-1DC12DBCE112}" destId="{0A69AAC1-BEFA-4A68-BCBB-1ED6C55EC41F}" srcOrd="2" destOrd="0" parTransId="{E01291FE-C6DF-4B7A-8723-A9DFC80BB4E4}" sibTransId="{0092E185-3CD5-4BFD-833D-311B6C74B96A}"/>
    <dgm:cxn modelId="{487CD895-7F5D-42F8-8371-DF3C936589C0}" type="presOf" srcId="{AB7C58A4-D7B8-409F-98AD-7FF7279752EE}" destId="{1785B5EA-A785-4417-90B4-B50BE736CD0A}" srcOrd="0" destOrd="0" presId="urn:microsoft.com/office/officeart/2005/8/layout/hList3"/>
    <dgm:cxn modelId="{9CE8E498-3DDD-437D-89D1-82CAE2650495}" srcId="{996036E4-CD30-40B7-8C0D-1DC12DBCE112}" destId="{E6EBC3C8-0CC1-4CE9-B9D9-8F045569D1B4}" srcOrd="1" destOrd="0" parTransId="{875871CA-139B-4CAE-8199-08802E736B1D}" sibTransId="{381EC265-0E00-480A-AF8C-995B22A385F3}"/>
    <dgm:cxn modelId="{FCC2B48A-AD0D-49B9-9B30-62691AE42710}" type="presOf" srcId="{996036E4-CD30-40B7-8C0D-1DC12DBCE112}" destId="{CC6D0731-A950-4AA1-8C6C-8E19F411802A}" srcOrd="0" destOrd="0" presId="urn:microsoft.com/office/officeart/2005/8/layout/hList3"/>
    <dgm:cxn modelId="{F5B04DB8-4FF4-4B78-A6D8-48D753B53341}" srcId="{996036E4-CD30-40B7-8C0D-1DC12DBCE112}" destId="{29919653-9F1B-4172-B590-0EE50DC91027}" srcOrd="0" destOrd="0" parTransId="{715F8E50-98C9-46CF-B8CA-0DE6B261BF16}" sibTransId="{E585127D-7805-4561-87E1-CE4C142DD9C9}"/>
    <dgm:cxn modelId="{E847617D-AD56-4FA3-90C0-AD1835220A40}" type="presOf" srcId="{E6EBC3C8-0CC1-4CE9-B9D9-8F045569D1B4}" destId="{D68F0DB0-CA93-40BE-95C8-17026FFF7443}" srcOrd="0" destOrd="0" presId="urn:microsoft.com/office/officeart/2005/8/layout/hList3"/>
    <dgm:cxn modelId="{16A8AE18-2C3D-4D81-93F1-18A1000BA0FF}" type="presOf" srcId="{0A69AAC1-BEFA-4A68-BCBB-1ED6C55EC41F}" destId="{BAE3B952-02C8-45BC-BC65-D972E72E5C02}" srcOrd="0" destOrd="0" presId="urn:microsoft.com/office/officeart/2005/8/layout/hList3"/>
    <dgm:cxn modelId="{2DF0F681-A898-4C85-854D-6B50860604F6}" type="presParOf" srcId="{1785B5EA-A785-4417-90B4-B50BE736CD0A}" destId="{CC6D0731-A950-4AA1-8C6C-8E19F411802A}" srcOrd="0" destOrd="0" presId="urn:microsoft.com/office/officeart/2005/8/layout/hList3"/>
    <dgm:cxn modelId="{11CB0C9A-081C-4C2C-9902-8C1CF6C7AAC9}" type="presParOf" srcId="{1785B5EA-A785-4417-90B4-B50BE736CD0A}" destId="{32D90883-32CC-46BD-91E9-2011AAC1157F}" srcOrd="1" destOrd="0" presId="urn:microsoft.com/office/officeart/2005/8/layout/hList3"/>
    <dgm:cxn modelId="{EDC5BED0-8561-4774-A788-1C792150EA85}" type="presParOf" srcId="{32D90883-32CC-46BD-91E9-2011AAC1157F}" destId="{081263F4-6F30-480A-B9EC-70DCB5E72B7C}" srcOrd="0" destOrd="0" presId="urn:microsoft.com/office/officeart/2005/8/layout/hList3"/>
    <dgm:cxn modelId="{0F6D3086-D02C-4DC3-855E-0C3A83C44000}" type="presParOf" srcId="{32D90883-32CC-46BD-91E9-2011AAC1157F}" destId="{D68F0DB0-CA93-40BE-95C8-17026FFF7443}" srcOrd="1" destOrd="0" presId="urn:microsoft.com/office/officeart/2005/8/layout/hList3"/>
    <dgm:cxn modelId="{3B94878B-8B2A-44C5-B496-4EA4644B6686}" type="presParOf" srcId="{32D90883-32CC-46BD-91E9-2011AAC1157F}" destId="{BAE3B952-02C8-45BC-BC65-D972E72E5C02}" srcOrd="2" destOrd="0" presId="urn:microsoft.com/office/officeart/2005/8/layout/hList3"/>
    <dgm:cxn modelId="{5E3588F0-ACB9-4F96-A8B2-D596D96E4F62}" type="presParOf" srcId="{1785B5EA-A785-4417-90B4-B50BE736CD0A}" destId="{46553AD4-AF18-482A-B4C7-CCD9236D8AC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600DA2-709F-48F1-B1F0-53A62CA9B9F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37630D-CF83-4207-A878-CC2AB89F3499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164 155,8 тыс. рублей</a:t>
          </a:r>
          <a:endParaRPr lang="ru-RU" sz="1400" dirty="0"/>
        </a:p>
      </dgm:t>
    </dgm:pt>
    <dgm:pt modelId="{A29676EF-3B77-4952-BC2D-E5AD147D57AF}" type="parTrans" cxnId="{D453E497-D6AC-453C-9F99-DA9BFD8121C6}">
      <dgm:prSet/>
      <dgm:spPr/>
      <dgm:t>
        <a:bodyPr/>
        <a:lstStyle/>
        <a:p>
          <a:endParaRPr lang="ru-RU"/>
        </a:p>
      </dgm:t>
    </dgm:pt>
    <dgm:pt modelId="{A0D410E8-BEF9-4958-B067-3294B3F0BD23}" type="sibTrans" cxnId="{D453E497-D6AC-453C-9F99-DA9BFD8121C6}">
      <dgm:prSet/>
      <dgm:spPr/>
      <dgm:t>
        <a:bodyPr/>
        <a:lstStyle/>
        <a:p>
          <a:endParaRPr lang="ru-RU"/>
        </a:p>
      </dgm:t>
    </dgm:pt>
    <dgm:pt modelId="{002915F4-5D4F-4315-B1DB-FFD13AB217FF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156 920,9 тыс. рублей</a:t>
          </a:r>
          <a:endParaRPr lang="ru-RU" sz="1400" dirty="0"/>
        </a:p>
      </dgm:t>
    </dgm:pt>
    <dgm:pt modelId="{5E7157A8-6390-4E29-A60B-E353806EB8E6}" type="parTrans" cxnId="{89AA084F-5D2D-420B-B24A-CF30DF29ABA6}">
      <dgm:prSet/>
      <dgm:spPr/>
      <dgm:t>
        <a:bodyPr/>
        <a:lstStyle/>
        <a:p>
          <a:endParaRPr lang="ru-RU"/>
        </a:p>
      </dgm:t>
    </dgm:pt>
    <dgm:pt modelId="{19F9B9F2-0D0C-4FAD-82C5-3FD34F71A576}" type="sibTrans" cxnId="{89AA084F-5D2D-420B-B24A-CF30DF29ABA6}">
      <dgm:prSet/>
      <dgm:spPr/>
      <dgm:t>
        <a:bodyPr/>
        <a:lstStyle/>
        <a:p>
          <a:endParaRPr lang="ru-RU"/>
        </a:p>
      </dgm:t>
    </dgm:pt>
    <dgm:pt modelId="{E209C7C0-EAF6-450D-817E-A7DB085E549E}">
      <dgm:prSet phldrT="[Текст]" custT="1"/>
      <dgm:spPr/>
      <dgm:t>
        <a:bodyPr/>
        <a:lstStyle/>
        <a:p>
          <a:r>
            <a:rPr lang="ru-RU" sz="1400" dirty="0" smtClean="0"/>
            <a:t>95,6%</a:t>
          </a:r>
          <a:endParaRPr lang="ru-RU" sz="1400" dirty="0"/>
        </a:p>
      </dgm:t>
    </dgm:pt>
    <dgm:pt modelId="{FF1DAB8E-746F-4C9B-9889-89481E8D1FBF}" type="parTrans" cxnId="{13A906BD-7F4C-4DAC-9D33-355E58A5D906}">
      <dgm:prSet/>
      <dgm:spPr/>
      <dgm:t>
        <a:bodyPr/>
        <a:lstStyle/>
        <a:p>
          <a:endParaRPr lang="ru-RU"/>
        </a:p>
      </dgm:t>
    </dgm:pt>
    <dgm:pt modelId="{29D749E2-FB57-4FB9-A5F2-BE389B31508F}" type="sibTrans" cxnId="{13A906BD-7F4C-4DAC-9D33-355E58A5D906}">
      <dgm:prSet/>
      <dgm:spPr/>
      <dgm:t>
        <a:bodyPr/>
        <a:lstStyle/>
        <a:p>
          <a:endParaRPr lang="ru-RU"/>
        </a:p>
      </dgm:t>
    </dgm:pt>
    <dgm:pt modelId="{C6948F1F-9853-4E5A-AAB2-5173D0C7CA6D}" type="pres">
      <dgm:prSet presAssocID="{D6600DA2-709F-48F1-B1F0-53A62CA9B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7DAA9-8CD3-41DE-B2F1-F60B062BD653}" type="pres">
      <dgm:prSet presAssocID="{C137630D-CF83-4207-A878-CC2AB89F3499}" presName="parTxOnly" presStyleLbl="node1" presStyleIdx="0" presStyleCnt="3" custScaleY="78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88598-71FB-4469-A90D-B02063D6F80D}" type="pres">
      <dgm:prSet presAssocID="{A0D410E8-BEF9-4958-B067-3294B3F0BD23}" presName="parTxOnlySpace" presStyleCnt="0"/>
      <dgm:spPr/>
    </dgm:pt>
    <dgm:pt modelId="{6664910B-663A-4301-BD25-043D89EAEEE0}" type="pres">
      <dgm:prSet presAssocID="{002915F4-5D4F-4315-B1DB-FFD13AB217FF}" presName="parTxOnly" presStyleLbl="node1" presStyleIdx="1" presStyleCnt="3" custScaleY="78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8C8F1-7113-4289-833D-F780C427FF59}" type="pres">
      <dgm:prSet presAssocID="{19F9B9F2-0D0C-4FAD-82C5-3FD34F71A576}" presName="parTxOnlySpace" presStyleCnt="0"/>
      <dgm:spPr/>
    </dgm:pt>
    <dgm:pt modelId="{B9AC2BF0-9542-4874-A5C9-6F4FE4A78B8F}" type="pres">
      <dgm:prSet presAssocID="{E209C7C0-EAF6-450D-817E-A7DB085E549E}" presName="parTxOnly" presStyleLbl="node1" presStyleIdx="2" presStyleCnt="3" custScaleX="57430" custScaleY="78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4FEB5-3930-4DD0-B3D0-2A37AF2863AC}" type="presOf" srcId="{002915F4-5D4F-4315-B1DB-FFD13AB217FF}" destId="{6664910B-663A-4301-BD25-043D89EAEEE0}" srcOrd="0" destOrd="0" presId="urn:microsoft.com/office/officeart/2005/8/layout/chevron1"/>
    <dgm:cxn modelId="{89AA084F-5D2D-420B-B24A-CF30DF29ABA6}" srcId="{D6600DA2-709F-48F1-B1F0-53A62CA9B9F9}" destId="{002915F4-5D4F-4315-B1DB-FFD13AB217FF}" srcOrd="1" destOrd="0" parTransId="{5E7157A8-6390-4E29-A60B-E353806EB8E6}" sibTransId="{19F9B9F2-0D0C-4FAD-82C5-3FD34F71A576}"/>
    <dgm:cxn modelId="{2549F00D-DDE0-4679-969F-D430F6741776}" type="presOf" srcId="{C137630D-CF83-4207-A878-CC2AB89F3499}" destId="{8177DAA9-8CD3-41DE-B2F1-F60B062BD653}" srcOrd="0" destOrd="0" presId="urn:microsoft.com/office/officeart/2005/8/layout/chevron1"/>
    <dgm:cxn modelId="{13A906BD-7F4C-4DAC-9D33-355E58A5D906}" srcId="{D6600DA2-709F-48F1-B1F0-53A62CA9B9F9}" destId="{E209C7C0-EAF6-450D-817E-A7DB085E549E}" srcOrd="2" destOrd="0" parTransId="{FF1DAB8E-746F-4C9B-9889-89481E8D1FBF}" sibTransId="{29D749E2-FB57-4FB9-A5F2-BE389B31508F}"/>
    <dgm:cxn modelId="{255AF3D6-C38A-4D41-A673-F1D15B14592D}" type="presOf" srcId="{D6600DA2-709F-48F1-B1F0-53A62CA9B9F9}" destId="{C6948F1F-9853-4E5A-AAB2-5173D0C7CA6D}" srcOrd="0" destOrd="0" presId="urn:microsoft.com/office/officeart/2005/8/layout/chevron1"/>
    <dgm:cxn modelId="{732B1370-AD18-48ED-A56E-A6BCA2ACD38D}" type="presOf" srcId="{E209C7C0-EAF6-450D-817E-A7DB085E549E}" destId="{B9AC2BF0-9542-4874-A5C9-6F4FE4A78B8F}" srcOrd="0" destOrd="0" presId="urn:microsoft.com/office/officeart/2005/8/layout/chevron1"/>
    <dgm:cxn modelId="{D453E497-D6AC-453C-9F99-DA9BFD8121C6}" srcId="{D6600DA2-709F-48F1-B1F0-53A62CA9B9F9}" destId="{C137630D-CF83-4207-A878-CC2AB89F3499}" srcOrd="0" destOrd="0" parTransId="{A29676EF-3B77-4952-BC2D-E5AD147D57AF}" sibTransId="{A0D410E8-BEF9-4958-B067-3294B3F0BD23}"/>
    <dgm:cxn modelId="{05681596-2E5A-4978-81EE-6847CACCA9B1}" type="presParOf" srcId="{C6948F1F-9853-4E5A-AAB2-5173D0C7CA6D}" destId="{8177DAA9-8CD3-41DE-B2F1-F60B062BD653}" srcOrd="0" destOrd="0" presId="urn:microsoft.com/office/officeart/2005/8/layout/chevron1"/>
    <dgm:cxn modelId="{287D5032-742A-4B9F-B476-43CBF5BE18DE}" type="presParOf" srcId="{C6948F1F-9853-4E5A-AAB2-5173D0C7CA6D}" destId="{17288598-71FB-4469-A90D-B02063D6F80D}" srcOrd="1" destOrd="0" presId="urn:microsoft.com/office/officeart/2005/8/layout/chevron1"/>
    <dgm:cxn modelId="{61336D54-2E88-4FBB-B786-3B8014B71733}" type="presParOf" srcId="{C6948F1F-9853-4E5A-AAB2-5173D0C7CA6D}" destId="{6664910B-663A-4301-BD25-043D89EAEEE0}" srcOrd="2" destOrd="0" presId="urn:microsoft.com/office/officeart/2005/8/layout/chevron1"/>
    <dgm:cxn modelId="{49A5A36E-0ECC-4D28-9843-27800CDC47D7}" type="presParOf" srcId="{C6948F1F-9853-4E5A-AAB2-5173D0C7CA6D}" destId="{3118C8F1-7113-4289-833D-F780C427FF59}" srcOrd="3" destOrd="0" presId="urn:microsoft.com/office/officeart/2005/8/layout/chevron1"/>
    <dgm:cxn modelId="{9A38391D-30C1-4160-B04F-F984C70D2779}" type="presParOf" srcId="{C6948F1F-9853-4E5A-AAB2-5173D0C7CA6D}" destId="{B9AC2BF0-9542-4874-A5C9-6F4FE4A78B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6CE4B0-9B9D-49A6-93E2-AE4D928003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AA5D2A1-4B32-4E33-AAE4-6D73AC89967B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1 943 366,5 тыс. рублей</a:t>
          </a:r>
          <a:endParaRPr lang="ru-RU" sz="1400" dirty="0"/>
        </a:p>
      </dgm:t>
    </dgm:pt>
    <dgm:pt modelId="{FD55832A-B403-4C9D-A388-E0072C09DA40}" type="parTrans" cxnId="{DDE448A8-B9A4-4853-9D3C-817C07C9464A}">
      <dgm:prSet/>
      <dgm:spPr/>
      <dgm:t>
        <a:bodyPr/>
        <a:lstStyle/>
        <a:p>
          <a:endParaRPr lang="ru-RU"/>
        </a:p>
      </dgm:t>
    </dgm:pt>
    <dgm:pt modelId="{D08316D8-12AA-4135-BADC-F0C60537E135}" type="sibTrans" cxnId="{DDE448A8-B9A4-4853-9D3C-817C07C9464A}">
      <dgm:prSet/>
      <dgm:spPr/>
      <dgm:t>
        <a:bodyPr/>
        <a:lstStyle/>
        <a:p>
          <a:endParaRPr lang="ru-RU"/>
        </a:p>
      </dgm:t>
    </dgm:pt>
    <dgm:pt modelId="{6402E290-A9EE-4FA5-B495-95E8618567C7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1 908 223,0 тыс. рублей</a:t>
          </a:r>
          <a:endParaRPr lang="ru-RU" sz="1400" dirty="0"/>
        </a:p>
      </dgm:t>
    </dgm:pt>
    <dgm:pt modelId="{9FE3E2EA-2BB7-4606-B413-15823C7B9F70}" type="parTrans" cxnId="{626AE07A-5785-497E-86D1-C6D5882E1442}">
      <dgm:prSet/>
      <dgm:spPr/>
      <dgm:t>
        <a:bodyPr/>
        <a:lstStyle/>
        <a:p>
          <a:endParaRPr lang="ru-RU"/>
        </a:p>
      </dgm:t>
    </dgm:pt>
    <dgm:pt modelId="{629C5707-59A0-449D-8F39-7737D3336C54}" type="sibTrans" cxnId="{626AE07A-5785-497E-86D1-C6D5882E1442}">
      <dgm:prSet/>
      <dgm:spPr/>
      <dgm:t>
        <a:bodyPr/>
        <a:lstStyle/>
        <a:p>
          <a:endParaRPr lang="ru-RU"/>
        </a:p>
      </dgm:t>
    </dgm:pt>
    <dgm:pt modelId="{EF53FE38-778E-4013-9320-468B56BD3448}">
      <dgm:prSet phldrT="[Текст]" custT="1"/>
      <dgm:spPr/>
      <dgm:t>
        <a:bodyPr/>
        <a:lstStyle/>
        <a:p>
          <a:r>
            <a:rPr lang="ru-RU" sz="1400" dirty="0" smtClean="0"/>
            <a:t>98,2%</a:t>
          </a:r>
          <a:endParaRPr lang="ru-RU" sz="1400" dirty="0"/>
        </a:p>
      </dgm:t>
    </dgm:pt>
    <dgm:pt modelId="{F7DB097D-9351-4431-941D-5F5DE26CC10D}" type="parTrans" cxnId="{961BF456-3956-4BE6-9FB6-A69F65E973DF}">
      <dgm:prSet/>
      <dgm:spPr/>
      <dgm:t>
        <a:bodyPr/>
        <a:lstStyle/>
        <a:p>
          <a:endParaRPr lang="ru-RU"/>
        </a:p>
      </dgm:t>
    </dgm:pt>
    <dgm:pt modelId="{0C38B9F9-0E1A-420C-9E81-8167525DBCE1}" type="sibTrans" cxnId="{961BF456-3956-4BE6-9FB6-A69F65E973DF}">
      <dgm:prSet/>
      <dgm:spPr/>
      <dgm:t>
        <a:bodyPr/>
        <a:lstStyle/>
        <a:p>
          <a:endParaRPr lang="ru-RU"/>
        </a:p>
      </dgm:t>
    </dgm:pt>
    <dgm:pt modelId="{FC6CF64B-08DA-4797-9B32-E32AD0C465BF}" type="pres">
      <dgm:prSet presAssocID="{A16CE4B0-9B9D-49A6-93E2-AE4D928003A7}" presName="Name0" presStyleCnt="0">
        <dgm:presLayoutVars>
          <dgm:dir/>
          <dgm:animLvl val="lvl"/>
          <dgm:resizeHandles val="exact"/>
        </dgm:presLayoutVars>
      </dgm:prSet>
      <dgm:spPr/>
    </dgm:pt>
    <dgm:pt modelId="{BE42BA1B-8559-40D7-898C-D4CB11A2905C}" type="pres">
      <dgm:prSet presAssocID="{DAA5D2A1-4B32-4E33-AAE4-6D73AC89967B}" presName="parTxOnly" presStyleLbl="node1" presStyleIdx="0" presStyleCnt="3" custScaleX="148126" custScaleY="132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BA0B8-58EB-4F85-8911-D56EC9FE20BA}" type="pres">
      <dgm:prSet presAssocID="{D08316D8-12AA-4135-BADC-F0C60537E135}" presName="parTxOnlySpace" presStyleCnt="0"/>
      <dgm:spPr/>
    </dgm:pt>
    <dgm:pt modelId="{69A55C14-9818-4D41-A92E-C60A74ED2532}" type="pres">
      <dgm:prSet presAssocID="{6402E290-A9EE-4FA5-B495-95E8618567C7}" presName="parTxOnly" presStyleLbl="node1" presStyleIdx="1" presStyleCnt="3" custScaleX="144023" custScaleY="132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A2B2B-F93B-4F83-A24A-0EA7FE5B5FCD}" type="pres">
      <dgm:prSet presAssocID="{629C5707-59A0-449D-8F39-7737D3336C54}" presName="parTxOnlySpace" presStyleCnt="0"/>
      <dgm:spPr/>
    </dgm:pt>
    <dgm:pt modelId="{81B50F64-890B-4563-A3AB-8055BD55D5FD}" type="pres">
      <dgm:prSet presAssocID="{EF53FE38-778E-4013-9320-468B56BD3448}" presName="parTxOnly" presStyleLbl="node1" presStyleIdx="2" presStyleCnt="3" custScaleY="131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20DCE-1865-40D2-9243-049887E50110}" type="presOf" srcId="{DAA5D2A1-4B32-4E33-AAE4-6D73AC89967B}" destId="{BE42BA1B-8559-40D7-898C-D4CB11A2905C}" srcOrd="0" destOrd="0" presId="urn:microsoft.com/office/officeart/2005/8/layout/chevron1"/>
    <dgm:cxn modelId="{CAAD8C7D-5B2D-4BFD-B5D3-1FA8688C64EF}" type="presOf" srcId="{EF53FE38-778E-4013-9320-468B56BD3448}" destId="{81B50F64-890B-4563-A3AB-8055BD55D5FD}" srcOrd="0" destOrd="0" presId="urn:microsoft.com/office/officeart/2005/8/layout/chevron1"/>
    <dgm:cxn modelId="{1D7458EC-E1CF-4C3D-83F1-2B61A00771A0}" type="presOf" srcId="{A16CE4B0-9B9D-49A6-93E2-AE4D928003A7}" destId="{FC6CF64B-08DA-4797-9B32-E32AD0C465BF}" srcOrd="0" destOrd="0" presId="urn:microsoft.com/office/officeart/2005/8/layout/chevron1"/>
    <dgm:cxn modelId="{AC6A2703-D05F-460A-8789-4CBBD89C33B8}" type="presOf" srcId="{6402E290-A9EE-4FA5-B495-95E8618567C7}" destId="{69A55C14-9818-4D41-A92E-C60A74ED2532}" srcOrd="0" destOrd="0" presId="urn:microsoft.com/office/officeart/2005/8/layout/chevron1"/>
    <dgm:cxn modelId="{626AE07A-5785-497E-86D1-C6D5882E1442}" srcId="{A16CE4B0-9B9D-49A6-93E2-AE4D928003A7}" destId="{6402E290-A9EE-4FA5-B495-95E8618567C7}" srcOrd="1" destOrd="0" parTransId="{9FE3E2EA-2BB7-4606-B413-15823C7B9F70}" sibTransId="{629C5707-59A0-449D-8F39-7737D3336C54}"/>
    <dgm:cxn modelId="{DDE448A8-B9A4-4853-9D3C-817C07C9464A}" srcId="{A16CE4B0-9B9D-49A6-93E2-AE4D928003A7}" destId="{DAA5D2A1-4B32-4E33-AAE4-6D73AC89967B}" srcOrd="0" destOrd="0" parTransId="{FD55832A-B403-4C9D-A388-E0072C09DA40}" sibTransId="{D08316D8-12AA-4135-BADC-F0C60537E135}"/>
    <dgm:cxn modelId="{961BF456-3956-4BE6-9FB6-A69F65E973DF}" srcId="{A16CE4B0-9B9D-49A6-93E2-AE4D928003A7}" destId="{EF53FE38-778E-4013-9320-468B56BD3448}" srcOrd="2" destOrd="0" parTransId="{F7DB097D-9351-4431-941D-5F5DE26CC10D}" sibTransId="{0C38B9F9-0E1A-420C-9E81-8167525DBCE1}"/>
    <dgm:cxn modelId="{40FE87F6-525D-4A7F-843B-0555F16E912E}" type="presParOf" srcId="{FC6CF64B-08DA-4797-9B32-E32AD0C465BF}" destId="{BE42BA1B-8559-40D7-898C-D4CB11A2905C}" srcOrd="0" destOrd="0" presId="urn:microsoft.com/office/officeart/2005/8/layout/chevron1"/>
    <dgm:cxn modelId="{00108937-E398-4D7D-B9DA-AC1D2BAA70E6}" type="presParOf" srcId="{FC6CF64B-08DA-4797-9B32-E32AD0C465BF}" destId="{0E0BA0B8-58EB-4F85-8911-D56EC9FE20BA}" srcOrd="1" destOrd="0" presId="urn:microsoft.com/office/officeart/2005/8/layout/chevron1"/>
    <dgm:cxn modelId="{258E5A40-8FD1-49D4-ACFC-1D2F1B67E041}" type="presParOf" srcId="{FC6CF64B-08DA-4797-9B32-E32AD0C465BF}" destId="{69A55C14-9818-4D41-A92E-C60A74ED2532}" srcOrd="2" destOrd="0" presId="urn:microsoft.com/office/officeart/2005/8/layout/chevron1"/>
    <dgm:cxn modelId="{6AF926B6-AD6D-47FE-88FD-C9480BC98198}" type="presParOf" srcId="{FC6CF64B-08DA-4797-9B32-E32AD0C465BF}" destId="{F1CA2B2B-F93B-4F83-A24A-0EA7FE5B5FCD}" srcOrd="3" destOrd="0" presId="urn:microsoft.com/office/officeart/2005/8/layout/chevron1"/>
    <dgm:cxn modelId="{C0290221-9F61-4AD1-98BD-A567037F984A}" type="presParOf" srcId="{FC6CF64B-08DA-4797-9B32-E32AD0C465BF}" destId="{81B50F64-890B-4563-A3AB-8055BD55D5F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BD8ABA-A519-4829-A0C4-F1AC96BC4D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79A55D-0143-4721-A9BB-3E5071DC987C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             322 858,6 тыс. рублей </a:t>
          </a:r>
          <a:endParaRPr lang="ru-RU" sz="1400" dirty="0"/>
        </a:p>
      </dgm:t>
    </dgm:pt>
    <dgm:pt modelId="{A2E99CC9-1808-4601-808F-BD58DB9BE476}" type="parTrans" cxnId="{D4A51FE7-A751-431E-8CDF-F2C1917AFBD3}">
      <dgm:prSet/>
      <dgm:spPr/>
      <dgm:t>
        <a:bodyPr/>
        <a:lstStyle/>
        <a:p>
          <a:endParaRPr lang="ru-RU"/>
        </a:p>
      </dgm:t>
    </dgm:pt>
    <dgm:pt modelId="{F8466DC9-6D78-411B-8EFC-95AD8EA4E975}" type="sibTrans" cxnId="{D4A51FE7-A751-431E-8CDF-F2C1917AFBD3}">
      <dgm:prSet/>
      <dgm:spPr/>
      <dgm:t>
        <a:bodyPr/>
        <a:lstStyle/>
        <a:p>
          <a:endParaRPr lang="ru-RU"/>
        </a:p>
      </dgm:t>
    </dgm:pt>
    <dgm:pt modelId="{75D2D8B1-E058-4E55-B9B5-E4D836B9A94C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           313 378,4 тыс. рублей</a:t>
          </a:r>
          <a:endParaRPr lang="ru-RU" sz="1400" dirty="0"/>
        </a:p>
      </dgm:t>
    </dgm:pt>
    <dgm:pt modelId="{7A43DD56-EF7C-46F2-9D23-E3E238D1E625}" type="parTrans" cxnId="{C858E5FE-7F84-45C1-BBB4-CE1C64BEF689}">
      <dgm:prSet/>
      <dgm:spPr/>
      <dgm:t>
        <a:bodyPr/>
        <a:lstStyle/>
        <a:p>
          <a:endParaRPr lang="ru-RU"/>
        </a:p>
      </dgm:t>
    </dgm:pt>
    <dgm:pt modelId="{A1063778-4887-4570-889C-1A34844236DB}" type="sibTrans" cxnId="{C858E5FE-7F84-45C1-BBB4-CE1C64BEF689}">
      <dgm:prSet/>
      <dgm:spPr/>
      <dgm:t>
        <a:bodyPr/>
        <a:lstStyle/>
        <a:p>
          <a:endParaRPr lang="ru-RU"/>
        </a:p>
      </dgm:t>
    </dgm:pt>
    <dgm:pt modelId="{577E595C-BE88-453F-97EB-0E1CD0394865}">
      <dgm:prSet phldrT="[Текст]" custT="1"/>
      <dgm:spPr/>
      <dgm:t>
        <a:bodyPr/>
        <a:lstStyle/>
        <a:p>
          <a:r>
            <a:rPr lang="ru-RU" sz="1400" dirty="0" smtClean="0"/>
            <a:t>97,1%</a:t>
          </a:r>
          <a:endParaRPr lang="ru-RU" sz="1400" dirty="0"/>
        </a:p>
      </dgm:t>
    </dgm:pt>
    <dgm:pt modelId="{FFC685ED-211C-486D-8DFA-138698E8A7F6}" type="parTrans" cxnId="{9D2D07A3-41A7-4729-820D-B84D12C4A964}">
      <dgm:prSet/>
      <dgm:spPr/>
      <dgm:t>
        <a:bodyPr/>
        <a:lstStyle/>
        <a:p>
          <a:endParaRPr lang="ru-RU"/>
        </a:p>
      </dgm:t>
    </dgm:pt>
    <dgm:pt modelId="{F904615A-E203-414D-82D5-3BDEB3F58BFE}" type="sibTrans" cxnId="{9D2D07A3-41A7-4729-820D-B84D12C4A964}">
      <dgm:prSet/>
      <dgm:spPr/>
      <dgm:t>
        <a:bodyPr/>
        <a:lstStyle/>
        <a:p>
          <a:endParaRPr lang="ru-RU"/>
        </a:p>
      </dgm:t>
    </dgm:pt>
    <dgm:pt modelId="{2E6E3CAF-93A2-41F9-A591-9F249CD94BD4}" type="pres">
      <dgm:prSet presAssocID="{26BD8ABA-A519-4829-A0C4-F1AC96BC4DC0}" presName="Name0" presStyleCnt="0">
        <dgm:presLayoutVars>
          <dgm:dir/>
          <dgm:animLvl val="lvl"/>
          <dgm:resizeHandles val="exact"/>
        </dgm:presLayoutVars>
      </dgm:prSet>
      <dgm:spPr/>
    </dgm:pt>
    <dgm:pt modelId="{BC066842-B4DD-4519-8D97-FDCAAE8F1599}" type="pres">
      <dgm:prSet presAssocID="{BC79A55D-0143-4721-A9BB-3E5071DC987C}" presName="parTxOnly" presStyleLbl="node1" presStyleIdx="0" presStyleCnt="3" custScaleX="76746" custScaleY="77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97D25-9843-4ECE-A9B5-4BCC5A1CD1E0}" type="pres">
      <dgm:prSet presAssocID="{F8466DC9-6D78-411B-8EFC-95AD8EA4E975}" presName="parTxOnlySpace" presStyleCnt="0"/>
      <dgm:spPr/>
    </dgm:pt>
    <dgm:pt modelId="{2EB3CD86-C039-4F35-BEFB-B50D7CD1EF68}" type="pres">
      <dgm:prSet presAssocID="{75D2D8B1-E058-4E55-B9B5-E4D836B9A94C}" presName="parTxOnly" presStyleLbl="node1" presStyleIdx="1" presStyleCnt="3" custScaleX="83270" custScaleY="77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B798C-7979-42CB-885C-58CA9E6D5DE9}" type="pres">
      <dgm:prSet presAssocID="{A1063778-4887-4570-889C-1A34844236DB}" presName="parTxOnlySpace" presStyleCnt="0"/>
      <dgm:spPr/>
    </dgm:pt>
    <dgm:pt modelId="{0FAA1580-6C25-4250-9C9F-0D8B286840F6}" type="pres">
      <dgm:prSet presAssocID="{577E595C-BE88-453F-97EB-0E1CD0394865}" presName="parTxOnly" presStyleLbl="node1" presStyleIdx="2" presStyleCnt="3" custScaleX="52260" custScaleY="77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A51FE7-A751-431E-8CDF-F2C1917AFBD3}" srcId="{26BD8ABA-A519-4829-A0C4-F1AC96BC4DC0}" destId="{BC79A55D-0143-4721-A9BB-3E5071DC987C}" srcOrd="0" destOrd="0" parTransId="{A2E99CC9-1808-4601-808F-BD58DB9BE476}" sibTransId="{F8466DC9-6D78-411B-8EFC-95AD8EA4E975}"/>
    <dgm:cxn modelId="{C858E5FE-7F84-45C1-BBB4-CE1C64BEF689}" srcId="{26BD8ABA-A519-4829-A0C4-F1AC96BC4DC0}" destId="{75D2D8B1-E058-4E55-B9B5-E4D836B9A94C}" srcOrd="1" destOrd="0" parTransId="{7A43DD56-EF7C-46F2-9D23-E3E238D1E625}" sibTransId="{A1063778-4887-4570-889C-1A34844236DB}"/>
    <dgm:cxn modelId="{35D9665A-F90A-4A86-A91E-03219E6E2C3F}" type="presOf" srcId="{26BD8ABA-A519-4829-A0C4-F1AC96BC4DC0}" destId="{2E6E3CAF-93A2-41F9-A591-9F249CD94BD4}" srcOrd="0" destOrd="0" presId="urn:microsoft.com/office/officeart/2005/8/layout/chevron1"/>
    <dgm:cxn modelId="{9D2D07A3-41A7-4729-820D-B84D12C4A964}" srcId="{26BD8ABA-A519-4829-A0C4-F1AC96BC4DC0}" destId="{577E595C-BE88-453F-97EB-0E1CD0394865}" srcOrd="2" destOrd="0" parTransId="{FFC685ED-211C-486D-8DFA-138698E8A7F6}" sibTransId="{F904615A-E203-414D-82D5-3BDEB3F58BFE}"/>
    <dgm:cxn modelId="{9D9FCF91-8C2F-414D-9B66-69D0C493C4BB}" type="presOf" srcId="{BC79A55D-0143-4721-A9BB-3E5071DC987C}" destId="{BC066842-B4DD-4519-8D97-FDCAAE8F1599}" srcOrd="0" destOrd="0" presId="urn:microsoft.com/office/officeart/2005/8/layout/chevron1"/>
    <dgm:cxn modelId="{28D2B407-AF71-446B-B2D0-D3C5C5EEF34C}" type="presOf" srcId="{75D2D8B1-E058-4E55-B9B5-E4D836B9A94C}" destId="{2EB3CD86-C039-4F35-BEFB-B50D7CD1EF68}" srcOrd="0" destOrd="0" presId="urn:microsoft.com/office/officeart/2005/8/layout/chevron1"/>
    <dgm:cxn modelId="{2511035E-0269-4C47-AC26-BB4B86C26B31}" type="presOf" srcId="{577E595C-BE88-453F-97EB-0E1CD0394865}" destId="{0FAA1580-6C25-4250-9C9F-0D8B286840F6}" srcOrd="0" destOrd="0" presId="urn:microsoft.com/office/officeart/2005/8/layout/chevron1"/>
    <dgm:cxn modelId="{4AEA4F9E-5D94-412A-9111-ED17EFFC1CD5}" type="presParOf" srcId="{2E6E3CAF-93A2-41F9-A591-9F249CD94BD4}" destId="{BC066842-B4DD-4519-8D97-FDCAAE8F1599}" srcOrd="0" destOrd="0" presId="urn:microsoft.com/office/officeart/2005/8/layout/chevron1"/>
    <dgm:cxn modelId="{19A419F4-3C2E-48DA-9606-7F0E62CBBD89}" type="presParOf" srcId="{2E6E3CAF-93A2-41F9-A591-9F249CD94BD4}" destId="{2C397D25-9843-4ECE-A9B5-4BCC5A1CD1E0}" srcOrd="1" destOrd="0" presId="urn:microsoft.com/office/officeart/2005/8/layout/chevron1"/>
    <dgm:cxn modelId="{85AE0ACB-99ED-4E17-85E0-D2F580CA60B8}" type="presParOf" srcId="{2E6E3CAF-93A2-41F9-A591-9F249CD94BD4}" destId="{2EB3CD86-C039-4F35-BEFB-B50D7CD1EF68}" srcOrd="2" destOrd="0" presId="urn:microsoft.com/office/officeart/2005/8/layout/chevron1"/>
    <dgm:cxn modelId="{358E0613-1993-4AE4-8AAF-BB0B51E6BBE3}" type="presParOf" srcId="{2E6E3CAF-93A2-41F9-A591-9F249CD94BD4}" destId="{6ECB798C-7979-42CB-885C-58CA9E6D5DE9}" srcOrd="3" destOrd="0" presId="urn:microsoft.com/office/officeart/2005/8/layout/chevron1"/>
    <dgm:cxn modelId="{71717C92-8DBF-4DBC-AC75-3BEEAA221217}" type="presParOf" srcId="{2E6E3CAF-93A2-41F9-A591-9F249CD94BD4}" destId="{0FAA1580-6C25-4250-9C9F-0D8B286840F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F4B659-D7D0-467E-B17A-2E0EA42582F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7F992D-9929-471B-929E-024F23D4A016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39 452,6 тыс.  рублей</a:t>
          </a:r>
          <a:endParaRPr lang="ru-RU" sz="1400" dirty="0"/>
        </a:p>
      </dgm:t>
    </dgm:pt>
    <dgm:pt modelId="{F6806026-B14B-4394-8D22-0B43FC0D662A}" type="parTrans" cxnId="{F1106769-CFF0-451E-9B10-A14ECBAF09DF}">
      <dgm:prSet/>
      <dgm:spPr/>
      <dgm:t>
        <a:bodyPr/>
        <a:lstStyle/>
        <a:p>
          <a:endParaRPr lang="ru-RU"/>
        </a:p>
      </dgm:t>
    </dgm:pt>
    <dgm:pt modelId="{43436A95-F75F-4DCA-9CCE-6A5584D55812}" type="sibTrans" cxnId="{F1106769-CFF0-451E-9B10-A14ECBAF09DF}">
      <dgm:prSet/>
      <dgm:spPr/>
      <dgm:t>
        <a:bodyPr/>
        <a:lstStyle/>
        <a:p>
          <a:endParaRPr lang="ru-RU"/>
        </a:p>
      </dgm:t>
    </dgm:pt>
    <dgm:pt modelId="{32200DB2-3BE0-43C5-957F-1B394174E56E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38 770,2 тыс. рублей </a:t>
          </a:r>
          <a:endParaRPr lang="ru-RU" sz="1400" dirty="0"/>
        </a:p>
      </dgm:t>
    </dgm:pt>
    <dgm:pt modelId="{104A8F82-9178-4DF0-A6C1-3B5D48E39627}" type="parTrans" cxnId="{895F49ED-BD80-4796-9244-1BCA009889AE}">
      <dgm:prSet/>
      <dgm:spPr/>
      <dgm:t>
        <a:bodyPr/>
        <a:lstStyle/>
        <a:p>
          <a:endParaRPr lang="ru-RU"/>
        </a:p>
      </dgm:t>
    </dgm:pt>
    <dgm:pt modelId="{5B9CF5DD-2B1F-43A6-A931-8D0148E9D895}" type="sibTrans" cxnId="{895F49ED-BD80-4796-9244-1BCA009889AE}">
      <dgm:prSet/>
      <dgm:spPr/>
      <dgm:t>
        <a:bodyPr/>
        <a:lstStyle/>
        <a:p>
          <a:endParaRPr lang="ru-RU"/>
        </a:p>
      </dgm:t>
    </dgm:pt>
    <dgm:pt modelId="{CA639C29-19B1-4DC3-97D4-19B54307FB3D}">
      <dgm:prSet phldrT="[Текст]" custT="1"/>
      <dgm:spPr/>
      <dgm:t>
        <a:bodyPr/>
        <a:lstStyle/>
        <a:p>
          <a:r>
            <a:rPr lang="ru-RU" sz="1400" dirty="0" smtClean="0"/>
            <a:t>98,3%</a:t>
          </a:r>
          <a:endParaRPr lang="ru-RU" sz="1400" dirty="0"/>
        </a:p>
      </dgm:t>
    </dgm:pt>
    <dgm:pt modelId="{457F446E-AAFE-4917-A275-67CFC9386AD5}" type="parTrans" cxnId="{35EC27EE-4068-4601-95F7-17F407483407}">
      <dgm:prSet/>
      <dgm:spPr/>
      <dgm:t>
        <a:bodyPr/>
        <a:lstStyle/>
        <a:p>
          <a:endParaRPr lang="ru-RU"/>
        </a:p>
      </dgm:t>
    </dgm:pt>
    <dgm:pt modelId="{4EE2D866-E91F-4412-A5FA-946AF988F422}" type="sibTrans" cxnId="{35EC27EE-4068-4601-95F7-17F407483407}">
      <dgm:prSet/>
      <dgm:spPr/>
      <dgm:t>
        <a:bodyPr/>
        <a:lstStyle/>
        <a:p>
          <a:endParaRPr lang="ru-RU"/>
        </a:p>
      </dgm:t>
    </dgm:pt>
    <dgm:pt modelId="{38D89FC8-D0EF-473B-B05A-EA871BC65523}" type="pres">
      <dgm:prSet presAssocID="{A2F4B659-D7D0-467E-B17A-2E0EA42582F7}" presName="Name0" presStyleCnt="0">
        <dgm:presLayoutVars>
          <dgm:dir/>
          <dgm:animLvl val="lvl"/>
          <dgm:resizeHandles val="exact"/>
        </dgm:presLayoutVars>
      </dgm:prSet>
      <dgm:spPr/>
    </dgm:pt>
    <dgm:pt modelId="{93B53BDC-32FC-4583-B557-B5CF8D292327}" type="pres">
      <dgm:prSet presAssocID="{EB7F992D-9929-471B-929E-024F23D4A01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E713-2219-465D-98D0-B5C8A2D6162B}" type="pres">
      <dgm:prSet presAssocID="{43436A95-F75F-4DCA-9CCE-6A5584D55812}" presName="parTxOnlySpace" presStyleCnt="0"/>
      <dgm:spPr/>
    </dgm:pt>
    <dgm:pt modelId="{87BC342B-6BE9-41AD-8FD3-BB03E508743E}" type="pres">
      <dgm:prSet presAssocID="{32200DB2-3BE0-43C5-957F-1B394174E56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B8E8F-E25B-49F0-9EA6-75358D7D7A02}" type="pres">
      <dgm:prSet presAssocID="{5B9CF5DD-2B1F-43A6-A931-8D0148E9D895}" presName="parTxOnlySpace" presStyleCnt="0"/>
      <dgm:spPr/>
    </dgm:pt>
    <dgm:pt modelId="{F188B148-E0CA-4B45-AA85-BF0203BD74C9}" type="pres">
      <dgm:prSet presAssocID="{CA639C29-19B1-4DC3-97D4-19B54307FB3D}" presName="parTxOnly" presStyleLbl="node1" presStyleIdx="2" presStyleCnt="3" custScaleX="75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203FBE-D8FB-437E-94EF-1EF40461BD34}" type="presOf" srcId="{EB7F992D-9929-471B-929E-024F23D4A016}" destId="{93B53BDC-32FC-4583-B557-B5CF8D292327}" srcOrd="0" destOrd="0" presId="urn:microsoft.com/office/officeart/2005/8/layout/chevron1"/>
    <dgm:cxn modelId="{AC44AAA1-2398-4266-9341-96A7D0BBC837}" type="presOf" srcId="{A2F4B659-D7D0-467E-B17A-2E0EA42582F7}" destId="{38D89FC8-D0EF-473B-B05A-EA871BC65523}" srcOrd="0" destOrd="0" presId="urn:microsoft.com/office/officeart/2005/8/layout/chevron1"/>
    <dgm:cxn modelId="{895F49ED-BD80-4796-9244-1BCA009889AE}" srcId="{A2F4B659-D7D0-467E-B17A-2E0EA42582F7}" destId="{32200DB2-3BE0-43C5-957F-1B394174E56E}" srcOrd="1" destOrd="0" parTransId="{104A8F82-9178-4DF0-A6C1-3B5D48E39627}" sibTransId="{5B9CF5DD-2B1F-43A6-A931-8D0148E9D895}"/>
    <dgm:cxn modelId="{35EC27EE-4068-4601-95F7-17F407483407}" srcId="{A2F4B659-D7D0-467E-B17A-2E0EA42582F7}" destId="{CA639C29-19B1-4DC3-97D4-19B54307FB3D}" srcOrd="2" destOrd="0" parTransId="{457F446E-AAFE-4917-A275-67CFC9386AD5}" sibTransId="{4EE2D866-E91F-4412-A5FA-946AF988F422}"/>
    <dgm:cxn modelId="{E6FDEB5B-96C7-4F26-940E-262BEECAD1C5}" type="presOf" srcId="{32200DB2-3BE0-43C5-957F-1B394174E56E}" destId="{87BC342B-6BE9-41AD-8FD3-BB03E508743E}" srcOrd="0" destOrd="0" presId="urn:microsoft.com/office/officeart/2005/8/layout/chevron1"/>
    <dgm:cxn modelId="{DF497348-59FA-4536-9842-9313D09B19C6}" type="presOf" srcId="{CA639C29-19B1-4DC3-97D4-19B54307FB3D}" destId="{F188B148-E0CA-4B45-AA85-BF0203BD74C9}" srcOrd="0" destOrd="0" presId="urn:microsoft.com/office/officeart/2005/8/layout/chevron1"/>
    <dgm:cxn modelId="{F1106769-CFF0-451E-9B10-A14ECBAF09DF}" srcId="{A2F4B659-D7D0-467E-B17A-2E0EA42582F7}" destId="{EB7F992D-9929-471B-929E-024F23D4A016}" srcOrd="0" destOrd="0" parTransId="{F6806026-B14B-4394-8D22-0B43FC0D662A}" sibTransId="{43436A95-F75F-4DCA-9CCE-6A5584D55812}"/>
    <dgm:cxn modelId="{8E62AA1C-C08B-4981-93A7-4EBBE97412DA}" type="presParOf" srcId="{38D89FC8-D0EF-473B-B05A-EA871BC65523}" destId="{93B53BDC-32FC-4583-B557-B5CF8D292327}" srcOrd="0" destOrd="0" presId="urn:microsoft.com/office/officeart/2005/8/layout/chevron1"/>
    <dgm:cxn modelId="{53C34CE4-3931-4970-98D0-8754F6E85D45}" type="presParOf" srcId="{38D89FC8-D0EF-473B-B05A-EA871BC65523}" destId="{1853E713-2219-465D-98D0-B5C8A2D6162B}" srcOrd="1" destOrd="0" presId="urn:microsoft.com/office/officeart/2005/8/layout/chevron1"/>
    <dgm:cxn modelId="{4E9993F6-C3A8-4316-A812-2DB26003C855}" type="presParOf" srcId="{38D89FC8-D0EF-473B-B05A-EA871BC65523}" destId="{87BC342B-6BE9-41AD-8FD3-BB03E508743E}" srcOrd="2" destOrd="0" presId="urn:microsoft.com/office/officeart/2005/8/layout/chevron1"/>
    <dgm:cxn modelId="{FC171039-952F-43A3-AFBE-0811DBE0D617}" type="presParOf" srcId="{38D89FC8-D0EF-473B-B05A-EA871BC65523}" destId="{B32B8E8F-E25B-49F0-9EA6-75358D7D7A02}" srcOrd="3" destOrd="0" presId="urn:microsoft.com/office/officeart/2005/8/layout/chevron1"/>
    <dgm:cxn modelId="{0EFE59D5-5267-4B86-A6CE-4862152BB2DB}" type="presParOf" srcId="{38D89FC8-D0EF-473B-B05A-EA871BC65523}" destId="{F188B148-E0CA-4B45-AA85-BF0203BD74C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8BD887-28A5-4677-8A98-02DFB5D9001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33768D-D1C6-4DF2-89F4-3AF2E0D6BC27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  4 187,9 тыс. рублей</a:t>
          </a:r>
          <a:endParaRPr lang="ru-RU" sz="1400" dirty="0"/>
        </a:p>
      </dgm:t>
    </dgm:pt>
    <dgm:pt modelId="{F50EA5D5-05A7-47E7-B6AF-2D7D01C351AF}" type="parTrans" cxnId="{186BDEAB-B161-4310-8533-98F08E62182A}">
      <dgm:prSet/>
      <dgm:spPr/>
      <dgm:t>
        <a:bodyPr/>
        <a:lstStyle/>
        <a:p>
          <a:endParaRPr lang="ru-RU"/>
        </a:p>
      </dgm:t>
    </dgm:pt>
    <dgm:pt modelId="{E4456B0B-82AA-479D-97C0-063DEC1B44D8}" type="sibTrans" cxnId="{186BDEAB-B161-4310-8533-98F08E62182A}">
      <dgm:prSet/>
      <dgm:spPr/>
      <dgm:t>
        <a:bodyPr/>
        <a:lstStyle/>
        <a:p>
          <a:endParaRPr lang="ru-RU"/>
        </a:p>
      </dgm:t>
    </dgm:pt>
    <dgm:pt modelId="{B4523039-8A0F-43FD-B049-56CD161DC190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3 931,5 тыс. рублей</a:t>
          </a:r>
          <a:endParaRPr lang="ru-RU" sz="1400" dirty="0"/>
        </a:p>
      </dgm:t>
    </dgm:pt>
    <dgm:pt modelId="{9C04930E-C721-489F-90DB-BE21CFECC9D9}" type="parTrans" cxnId="{F1F01004-50FD-4868-864E-B2B9A7CA80EB}">
      <dgm:prSet/>
      <dgm:spPr/>
      <dgm:t>
        <a:bodyPr/>
        <a:lstStyle/>
        <a:p>
          <a:endParaRPr lang="ru-RU"/>
        </a:p>
      </dgm:t>
    </dgm:pt>
    <dgm:pt modelId="{24C5C86A-1EB0-4AFF-A5F5-FF6AEB61EE2B}" type="sibTrans" cxnId="{F1F01004-50FD-4868-864E-B2B9A7CA80EB}">
      <dgm:prSet/>
      <dgm:spPr/>
      <dgm:t>
        <a:bodyPr/>
        <a:lstStyle/>
        <a:p>
          <a:endParaRPr lang="ru-RU"/>
        </a:p>
      </dgm:t>
    </dgm:pt>
    <dgm:pt modelId="{4C3A03D7-1E2D-405E-B417-10EA4730527E}">
      <dgm:prSet phldrT="[Текст]" custT="1"/>
      <dgm:spPr/>
      <dgm:t>
        <a:bodyPr/>
        <a:lstStyle/>
        <a:p>
          <a:r>
            <a:rPr lang="ru-RU" sz="1400" dirty="0" smtClean="0"/>
            <a:t>93,9%</a:t>
          </a:r>
          <a:endParaRPr lang="ru-RU" sz="1400" dirty="0"/>
        </a:p>
      </dgm:t>
    </dgm:pt>
    <dgm:pt modelId="{DEE391AB-A63A-40EA-A41A-BCC626BE9308}" type="parTrans" cxnId="{740991B7-22F6-4548-ADC3-C947FEB04B03}">
      <dgm:prSet/>
      <dgm:spPr/>
      <dgm:t>
        <a:bodyPr/>
        <a:lstStyle/>
        <a:p>
          <a:endParaRPr lang="ru-RU"/>
        </a:p>
      </dgm:t>
    </dgm:pt>
    <dgm:pt modelId="{47DC3893-0AFD-4844-AAEE-FFBA8A9C06F5}" type="sibTrans" cxnId="{740991B7-22F6-4548-ADC3-C947FEB04B03}">
      <dgm:prSet/>
      <dgm:spPr/>
      <dgm:t>
        <a:bodyPr/>
        <a:lstStyle/>
        <a:p>
          <a:endParaRPr lang="ru-RU"/>
        </a:p>
      </dgm:t>
    </dgm:pt>
    <dgm:pt modelId="{D1FEE6EE-AB37-4EF5-9933-9578A15C9E1E}" type="pres">
      <dgm:prSet presAssocID="{8D8BD887-28A5-4677-8A98-02DFB5D9001A}" presName="Name0" presStyleCnt="0">
        <dgm:presLayoutVars>
          <dgm:dir/>
          <dgm:animLvl val="lvl"/>
          <dgm:resizeHandles val="exact"/>
        </dgm:presLayoutVars>
      </dgm:prSet>
      <dgm:spPr/>
    </dgm:pt>
    <dgm:pt modelId="{BA9157F6-A3A6-44EB-AD11-5E06E73D0CCE}" type="pres">
      <dgm:prSet presAssocID="{9733768D-D1C6-4DF2-89F4-3AF2E0D6BC27}" presName="parTxOnly" presStyleLbl="node1" presStyleIdx="0" presStyleCnt="3" custScaleX="107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DB4F1-AB49-4DDB-8B7B-0895B96CDA7C}" type="pres">
      <dgm:prSet presAssocID="{E4456B0B-82AA-479D-97C0-063DEC1B44D8}" presName="parTxOnlySpace" presStyleCnt="0"/>
      <dgm:spPr/>
    </dgm:pt>
    <dgm:pt modelId="{E1C873F5-47D2-4770-9469-B60CEADA0A1B}" type="pres">
      <dgm:prSet presAssocID="{B4523039-8A0F-43FD-B049-56CD161DC190}" presName="parTxOnly" presStyleLbl="node1" presStyleIdx="1" presStyleCnt="3" custScaleX="119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88849-B5EE-4D0A-B25D-DEE67E29F81D}" type="pres">
      <dgm:prSet presAssocID="{24C5C86A-1EB0-4AFF-A5F5-FF6AEB61EE2B}" presName="parTxOnlySpace" presStyleCnt="0"/>
      <dgm:spPr/>
    </dgm:pt>
    <dgm:pt modelId="{6B37FC84-885E-4969-9AE9-4B3479A5148B}" type="pres">
      <dgm:prSet presAssocID="{4C3A03D7-1E2D-405E-B417-10EA4730527E}" presName="parTxOnly" presStyleLbl="node1" presStyleIdx="2" presStyleCnt="3" custScaleX="67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991B7-22F6-4548-ADC3-C947FEB04B03}" srcId="{8D8BD887-28A5-4677-8A98-02DFB5D9001A}" destId="{4C3A03D7-1E2D-405E-B417-10EA4730527E}" srcOrd="2" destOrd="0" parTransId="{DEE391AB-A63A-40EA-A41A-BCC626BE9308}" sibTransId="{47DC3893-0AFD-4844-AAEE-FFBA8A9C06F5}"/>
    <dgm:cxn modelId="{186BDEAB-B161-4310-8533-98F08E62182A}" srcId="{8D8BD887-28A5-4677-8A98-02DFB5D9001A}" destId="{9733768D-D1C6-4DF2-89F4-3AF2E0D6BC27}" srcOrd="0" destOrd="0" parTransId="{F50EA5D5-05A7-47E7-B6AF-2D7D01C351AF}" sibTransId="{E4456B0B-82AA-479D-97C0-063DEC1B44D8}"/>
    <dgm:cxn modelId="{F1F01004-50FD-4868-864E-B2B9A7CA80EB}" srcId="{8D8BD887-28A5-4677-8A98-02DFB5D9001A}" destId="{B4523039-8A0F-43FD-B049-56CD161DC190}" srcOrd="1" destOrd="0" parTransId="{9C04930E-C721-489F-90DB-BE21CFECC9D9}" sibTransId="{24C5C86A-1EB0-4AFF-A5F5-FF6AEB61EE2B}"/>
    <dgm:cxn modelId="{1540F69B-6968-4C29-B3FC-03675139809E}" type="presOf" srcId="{8D8BD887-28A5-4677-8A98-02DFB5D9001A}" destId="{D1FEE6EE-AB37-4EF5-9933-9578A15C9E1E}" srcOrd="0" destOrd="0" presId="urn:microsoft.com/office/officeart/2005/8/layout/chevron1"/>
    <dgm:cxn modelId="{BAB79441-159A-4DB0-A544-6B2860B24B60}" type="presOf" srcId="{9733768D-D1C6-4DF2-89F4-3AF2E0D6BC27}" destId="{BA9157F6-A3A6-44EB-AD11-5E06E73D0CCE}" srcOrd="0" destOrd="0" presId="urn:microsoft.com/office/officeart/2005/8/layout/chevron1"/>
    <dgm:cxn modelId="{5E8F3BC7-BA94-41F1-9E32-D07BAB3D7331}" type="presOf" srcId="{B4523039-8A0F-43FD-B049-56CD161DC190}" destId="{E1C873F5-47D2-4770-9469-B60CEADA0A1B}" srcOrd="0" destOrd="0" presId="urn:microsoft.com/office/officeart/2005/8/layout/chevron1"/>
    <dgm:cxn modelId="{927D1D47-96DF-477A-9325-AB8F22F45E2B}" type="presOf" srcId="{4C3A03D7-1E2D-405E-B417-10EA4730527E}" destId="{6B37FC84-885E-4969-9AE9-4B3479A5148B}" srcOrd="0" destOrd="0" presId="urn:microsoft.com/office/officeart/2005/8/layout/chevron1"/>
    <dgm:cxn modelId="{DE6B652A-D6B7-4742-B666-6CC312730B98}" type="presParOf" srcId="{D1FEE6EE-AB37-4EF5-9933-9578A15C9E1E}" destId="{BA9157F6-A3A6-44EB-AD11-5E06E73D0CCE}" srcOrd="0" destOrd="0" presId="urn:microsoft.com/office/officeart/2005/8/layout/chevron1"/>
    <dgm:cxn modelId="{BCC25BB7-23A6-455D-ABDE-5BF8A596676B}" type="presParOf" srcId="{D1FEE6EE-AB37-4EF5-9933-9578A15C9E1E}" destId="{DCEDB4F1-AB49-4DDB-8B7B-0895B96CDA7C}" srcOrd="1" destOrd="0" presId="urn:microsoft.com/office/officeart/2005/8/layout/chevron1"/>
    <dgm:cxn modelId="{A966BA42-6651-49FE-9878-3437FCFD035A}" type="presParOf" srcId="{D1FEE6EE-AB37-4EF5-9933-9578A15C9E1E}" destId="{E1C873F5-47D2-4770-9469-B60CEADA0A1B}" srcOrd="2" destOrd="0" presId="urn:microsoft.com/office/officeart/2005/8/layout/chevron1"/>
    <dgm:cxn modelId="{BF53DC60-CA56-4980-BF12-0F2FA3EB77A6}" type="presParOf" srcId="{D1FEE6EE-AB37-4EF5-9933-9578A15C9E1E}" destId="{37788849-B5EE-4D0A-B25D-DEE67E29F81D}" srcOrd="3" destOrd="0" presId="urn:microsoft.com/office/officeart/2005/8/layout/chevron1"/>
    <dgm:cxn modelId="{CDF6F166-56FC-42C2-9D5F-2AF1F612D64E}" type="presParOf" srcId="{D1FEE6EE-AB37-4EF5-9933-9578A15C9E1E}" destId="{6B37FC84-885E-4969-9AE9-4B3479A5148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8EE232-804E-4E07-978C-6377AC7D8C2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23BF74-0C9C-40C9-AE05-569226922B74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  5 738,5 тыс. рублей</a:t>
          </a:r>
          <a:endParaRPr lang="ru-RU" sz="1400" dirty="0"/>
        </a:p>
      </dgm:t>
    </dgm:pt>
    <dgm:pt modelId="{2ABFD885-652A-4028-AC77-988AB1B1422D}" type="parTrans" cxnId="{E6F66C81-72BF-4056-989B-2B47818E746D}">
      <dgm:prSet/>
      <dgm:spPr/>
      <dgm:t>
        <a:bodyPr/>
        <a:lstStyle/>
        <a:p>
          <a:endParaRPr lang="ru-RU"/>
        </a:p>
      </dgm:t>
    </dgm:pt>
    <dgm:pt modelId="{0D880B8D-A5BB-4A7B-9A3D-6AC9D142534C}" type="sibTrans" cxnId="{E6F66C81-72BF-4056-989B-2B47818E746D}">
      <dgm:prSet/>
      <dgm:spPr/>
      <dgm:t>
        <a:bodyPr/>
        <a:lstStyle/>
        <a:p>
          <a:endParaRPr lang="ru-RU"/>
        </a:p>
      </dgm:t>
    </dgm:pt>
    <dgm:pt modelId="{5BD1A33C-181D-4641-BE15-5CFCF9C09E6C}">
      <dgm:prSet phldrT="[Текст]" custT="1"/>
      <dgm:spPr/>
      <dgm:t>
        <a:bodyPr/>
        <a:lstStyle/>
        <a:p>
          <a:r>
            <a:rPr lang="ru-RU" sz="1400" dirty="0" smtClean="0"/>
            <a:t>Фактическое    исполнение                                5 738,5  тыс. рублей</a:t>
          </a:r>
          <a:endParaRPr lang="ru-RU" sz="1400" dirty="0"/>
        </a:p>
      </dgm:t>
    </dgm:pt>
    <dgm:pt modelId="{6414A32A-02DC-4307-AF06-E7DCCBBCA360}" type="parTrans" cxnId="{8DBACB4D-8DD7-4D1D-9885-8FC9C1475F2A}">
      <dgm:prSet/>
      <dgm:spPr/>
      <dgm:t>
        <a:bodyPr/>
        <a:lstStyle/>
        <a:p>
          <a:endParaRPr lang="ru-RU"/>
        </a:p>
      </dgm:t>
    </dgm:pt>
    <dgm:pt modelId="{F2EDDCCD-DD3C-44DD-949C-395FC316B4E9}" type="sibTrans" cxnId="{8DBACB4D-8DD7-4D1D-9885-8FC9C1475F2A}">
      <dgm:prSet/>
      <dgm:spPr/>
      <dgm:t>
        <a:bodyPr/>
        <a:lstStyle/>
        <a:p>
          <a:endParaRPr lang="ru-RU"/>
        </a:p>
      </dgm:t>
    </dgm:pt>
    <dgm:pt modelId="{FBF7B5EC-C496-4122-9ABD-6B18733B7679}">
      <dgm:prSet phldrT="[Текст]" custT="1"/>
      <dgm:spPr/>
      <dgm:t>
        <a:bodyPr/>
        <a:lstStyle/>
        <a:p>
          <a:r>
            <a:rPr lang="ru-RU" sz="1400" dirty="0" smtClean="0"/>
            <a:t>100%</a:t>
          </a:r>
          <a:endParaRPr lang="ru-RU" sz="1400" dirty="0"/>
        </a:p>
      </dgm:t>
    </dgm:pt>
    <dgm:pt modelId="{B81C97AE-E8B6-4AF9-A379-90ABE9EF8FE4}" type="parTrans" cxnId="{AAD865E6-3BBC-47E8-92E4-4F625CE467C9}">
      <dgm:prSet/>
      <dgm:spPr/>
      <dgm:t>
        <a:bodyPr/>
        <a:lstStyle/>
        <a:p>
          <a:endParaRPr lang="ru-RU"/>
        </a:p>
      </dgm:t>
    </dgm:pt>
    <dgm:pt modelId="{36251449-70DC-4016-8D79-530A4D1C74A9}" type="sibTrans" cxnId="{AAD865E6-3BBC-47E8-92E4-4F625CE467C9}">
      <dgm:prSet/>
      <dgm:spPr/>
      <dgm:t>
        <a:bodyPr/>
        <a:lstStyle/>
        <a:p>
          <a:endParaRPr lang="ru-RU"/>
        </a:p>
      </dgm:t>
    </dgm:pt>
    <dgm:pt modelId="{623C79FC-32C7-4923-B5B9-7A44A8266F7F}" type="pres">
      <dgm:prSet presAssocID="{D18EE232-804E-4E07-978C-6377AC7D8C29}" presName="Name0" presStyleCnt="0">
        <dgm:presLayoutVars>
          <dgm:dir/>
          <dgm:animLvl val="lvl"/>
          <dgm:resizeHandles val="exact"/>
        </dgm:presLayoutVars>
      </dgm:prSet>
      <dgm:spPr/>
    </dgm:pt>
    <dgm:pt modelId="{6D4351A4-5440-4157-A22B-F422FEA44079}" type="pres">
      <dgm:prSet presAssocID="{BD23BF74-0C9C-40C9-AE05-569226922B7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C2A0B-E1AF-46E8-9763-1C5D01AECA69}" type="pres">
      <dgm:prSet presAssocID="{0D880B8D-A5BB-4A7B-9A3D-6AC9D142534C}" presName="parTxOnlySpace" presStyleCnt="0"/>
      <dgm:spPr/>
    </dgm:pt>
    <dgm:pt modelId="{6C3A7DA0-0CC5-45C1-AED2-772348DE99E1}" type="pres">
      <dgm:prSet presAssocID="{5BD1A33C-181D-4641-BE15-5CFCF9C09E6C}" presName="parTxOnly" presStyleLbl="node1" presStyleIdx="1" presStyleCnt="3" custScaleX="107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F6903-FCC7-4421-8583-24FD73E2056F}" type="pres">
      <dgm:prSet presAssocID="{F2EDDCCD-DD3C-44DD-949C-395FC316B4E9}" presName="parTxOnlySpace" presStyleCnt="0"/>
      <dgm:spPr/>
    </dgm:pt>
    <dgm:pt modelId="{F6CFABBC-133F-4078-BA6F-BFEC89EC662C}" type="pres">
      <dgm:prSet presAssocID="{FBF7B5EC-C496-4122-9ABD-6B18733B767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19159D-7F7F-4F8D-A455-D090D64A23EA}" type="presOf" srcId="{D18EE232-804E-4E07-978C-6377AC7D8C29}" destId="{623C79FC-32C7-4923-B5B9-7A44A8266F7F}" srcOrd="0" destOrd="0" presId="urn:microsoft.com/office/officeart/2005/8/layout/chevron1"/>
    <dgm:cxn modelId="{8DBACB4D-8DD7-4D1D-9885-8FC9C1475F2A}" srcId="{D18EE232-804E-4E07-978C-6377AC7D8C29}" destId="{5BD1A33C-181D-4641-BE15-5CFCF9C09E6C}" srcOrd="1" destOrd="0" parTransId="{6414A32A-02DC-4307-AF06-E7DCCBBCA360}" sibTransId="{F2EDDCCD-DD3C-44DD-949C-395FC316B4E9}"/>
    <dgm:cxn modelId="{128FFFBF-C6B5-42DD-8458-67351C8E4B92}" type="presOf" srcId="{BD23BF74-0C9C-40C9-AE05-569226922B74}" destId="{6D4351A4-5440-4157-A22B-F422FEA44079}" srcOrd="0" destOrd="0" presId="urn:microsoft.com/office/officeart/2005/8/layout/chevron1"/>
    <dgm:cxn modelId="{7CE68757-A4DC-4894-837C-63F87DE360CF}" type="presOf" srcId="{FBF7B5EC-C496-4122-9ABD-6B18733B7679}" destId="{F6CFABBC-133F-4078-BA6F-BFEC89EC662C}" srcOrd="0" destOrd="0" presId="urn:microsoft.com/office/officeart/2005/8/layout/chevron1"/>
    <dgm:cxn modelId="{0CF65983-BFC7-44A8-80F9-A0C7E37EE67A}" type="presOf" srcId="{5BD1A33C-181D-4641-BE15-5CFCF9C09E6C}" destId="{6C3A7DA0-0CC5-45C1-AED2-772348DE99E1}" srcOrd="0" destOrd="0" presId="urn:microsoft.com/office/officeart/2005/8/layout/chevron1"/>
    <dgm:cxn modelId="{E6F66C81-72BF-4056-989B-2B47818E746D}" srcId="{D18EE232-804E-4E07-978C-6377AC7D8C29}" destId="{BD23BF74-0C9C-40C9-AE05-569226922B74}" srcOrd="0" destOrd="0" parTransId="{2ABFD885-652A-4028-AC77-988AB1B1422D}" sibTransId="{0D880B8D-A5BB-4A7B-9A3D-6AC9D142534C}"/>
    <dgm:cxn modelId="{AAD865E6-3BBC-47E8-92E4-4F625CE467C9}" srcId="{D18EE232-804E-4E07-978C-6377AC7D8C29}" destId="{FBF7B5EC-C496-4122-9ABD-6B18733B7679}" srcOrd="2" destOrd="0" parTransId="{B81C97AE-E8B6-4AF9-A379-90ABE9EF8FE4}" sibTransId="{36251449-70DC-4016-8D79-530A4D1C74A9}"/>
    <dgm:cxn modelId="{D3C6BE67-020E-416C-B301-B426889A2B9B}" type="presParOf" srcId="{623C79FC-32C7-4923-B5B9-7A44A8266F7F}" destId="{6D4351A4-5440-4157-A22B-F422FEA44079}" srcOrd="0" destOrd="0" presId="urn:microsoft.com/office/officeart/2005/8/layout/chevron1"/>
    <dgm:cxn modelId="{221D8B83-6205-4821-B41E-80DB741F7F9D}" type="presParOf" srcId="{623C79FC-32C7-4923-B5B9-7A44A8266F7F}" destId="{40FC2A0B-E1AF-46E8-9763-1C5D01AECA69}" srcOrd="1" destOrd="0" presId="urn:microsoft.com/office/officeart/2005/8/layout/chevron1"/>
    <dgm:cxn modelId="{61243E77-45C5-4E9D-A894-DFA3CCD866E9}" type="presParOf" srcId="{623C79FC-32C7-4923-B5B9-7A44A8266F7F}" destId="{6C3A7DA0-0CC5-45C1-AED2-772348DE99E1}" srcOrd="2" destOrd="0" presId="urn:microsoft.com/office/officeart/2005/8/layout/chevron1"/>
    <dgm:cxn modelId="{EBF37A28-5D32-4701-8C10-3CF640EC1555}" type="presParOf" srcId="{623C79FC-32C7-4923-B5B9-7A44A8266F7F}" destId="{F8DF6903-FCC7-4421-8583-24FD73E2056F}" srcOrd="3" destOrd="0" presId="urn:microsoft.com/office/officeart/2005/8/layout/chevron1"/>
    <dgm:cxn modelId="{654A6357-EFC2-4FE5-AEF5-D7766BED1B50}" type="presParOf" srcId="{623C79FC-32C7-4923-B5B9-7A44A8266F7F}" destId="{F6CFABBC-133F-4078-BA6F-BFEC89EC662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95ABDA0-9D5B-4D75-B533-221BF4634DC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A2DC909-5055-423D-BC09-06CB3D2B9DD4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100,0 тыс. рублей</a:t>
          </a:r>
          <a:endParaRPr lang="ru-RU" sz="1400" dirty="0"/>
        </a:p>
      </dgm:t>
    </dgm:pt>
    <dgm:pt modelId="{5F28E7B1-894E-4D3F-9F8C-665B4B20D21F}" type="parTrans" cxnId="{83B771AB-7A4D-400F-AFF5-AA4C6DEFE2A4}">
      <dgm:prSet/>
      <dgm:spPr/>
      <dgm:t>
        <a:bodyPr/>
        <a:lstStyle/>
        <a:p>
          <a:endParaRPr lang="ru-RU"/>
        </a:p>
      </dgm:t>
    </dgm:pt>
    <dgm:pt modelId="{9C3473C1-D36E-4B0F-81B7-5FEA37E73598}" type="sibTrans" cxnId="{83B771AB-7A4D-400F-AFF5-AA4C6DEFE2A4}">
      <dgm:prSet/>
      <dgm:spPr/>
      <dgm:t>
        <a:bodyPr/>
        <a:lstStyle/>
        <a:p>
          <a:endParaRPr lang="ru-RU"/>
        </a:p>
      </dgm:t>
    </dgm:pt>
    <dgm:pt modelId="{D2AE55BE-C807-4702-AD06-BD563EF46059}">
      <dgm:prSet phldrT="[Текст]" custT="1"/>
      <dgm:spPr/>
      <dgm:t>
        <a:bodyPr/>
        <a:lstStyle/>
        <a:p>
          <a:r>
            <a:rPr lang="ru-RU" sz="1400" dirty="0" smtClean="0"/>
            <a:t>100,0%</a:t>
          </a:r>
          <a:endParaRPr lang="ru-RU" sz="1400" dirty="0"/>
        </a:p>
      </dgm:t>
    </dgm:pt>
    <dgm:pt modelId="{073A46A9-FF24-4868-99E1-EFF6CB0FDE83}" type="parTrans" cxnId="{9569924F-28CF-4212-BC5D-835C23470E37}">
      <dgm:prSet/>
      <dgm:spPr/>
      <dgm:t>
        <a:bodyPr/>
        <a:lstStyle/>
        <a:p>
          <a:endParaRPr lang="ru-RU"/>
        </a:p>
      </dgm:t>
    </dgm:pt>
    <dgm:pt modelId="{4C7FA844-4A23-4A76-A11D-2FDA79A93BB5}" type="sibTrans" cxnId="{9569924F-28CF-4212-BC5D-835C23470E37}">
      <dgm:prSet/>
      <dgm:spPr/>
      <dgm:t>
        <a:bodyPr/>
        <a:lstStyle/>
        <a:p>
          <a:endParaRPr lang="ru-RU"/>
        </a:p>
      </dgm:t>
    </dgm:pt>
    <dgm:pt modelId="{BF707B27-6935-4A94-A515-7F3317D8F5AD}">
      <dgm:prSet custT="1"/>
      <dgm:spPr/>
      <dgm:t>
        <a:bodyPr/>
        <a:lstStyle/>
        <a:p>
          <a:r>
            <a:rPr lang="ru-RU" sz="1400" dirty="0" smtClean="0"/>
            <a:t>Плановое финансирование   100,0 тыс. рублей   </a:t>
          </a:r>
          <a:endParaRPr lang="ru-RU" sz="1400" dirty="0"/>
        </a:p>
      </dgm:t>
    </dgm:pt>
    <dgm:pt modelId="{05688A3C-14B1-4215-90F1-7896736412F8}" type="parTrans" cxnId="{410AEFBE-48C9-4B6A-93FC-C682E389EDDE}">
      <dgm:prSet/>
      <dgm:spPr/>
      <dgm:t>
        <a:bodyPr/>
        <a:lstStyle/>
        <a:p>
          <a:endParaRPr lang="ru-RU"/>
        </a:p>
      </dgm:t>
    </dgm:pt>
    <dgm:pt modelId="{E1E239AA-FB87-4490-8C3B-535E942C4E7C}" type="sibTrans" cxnId="{410AEFBE-48C9-4B6A-93FC-C682E389EDDE}">
      <dgm:prSet/>
      <dgm:spPr/>
      <dgm:t>
        <a:bodyPr/>
        <a:lstStyle/>
        <a:p>
          <a:endParaRPr lang="ru-RU"/>
        </a:p>
      </dgm:t>
    </dgm:pt>
    <dgm:pt modelId="{68122205-D747-415F-A2AE-D5F8602972FF}" type="pres">
      <dgm:prSet presAssocID="{595ABDA0-9D5B-4D75-B533-221BF4634DCA}" presName="Name0" presStyleCnt="0">
        <dgm:presLayoutVars>
          <dgm:dir/>
          <dgm:animLvl val="lvl"/>
          <dgm:resizeHandles val="exact"/>
        </dgm:presLayoutVars>
      </dgm:prSet>
      <dgm:spPr/>
    </dgm:pt>
    <dgm:pt modelId="{A5CA162B-3BB4-4E9F-A23C-02E9CFC3EEB4}" type="pres">
      <dgm:prSet presAssocID="{BF707B27-6935-4A94-A515-7F3317D8F5A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4B4FE-BA7F-43B7-9DCB-572AAA91E2BE}" type="pres">
      <dgm:prSet presAssocID="{E1E239AA-FB87-4490-8C3B-535E942C4E7C}" presName="parTxOnlySpace" presStyleCnt="0"/>
      <dgm:spPr/>
    </dgm:pt>
    <dgm:pt modelId="{0D2B2F2B-AF38-4164-A33C-F935C79E2404}" type="pres">
      <dgm:prSet presAssocID="{8A2DC909-5055-423D-BC09-06CB3D2B9DD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3CD2-9EE7-4C03-A7CF-2D4F396FAE6D}" type="pres">
      <dgm:prSet presAssocID="{9C3473C1-D36E-4B0F-81B7-5FEA37E73598}" presName="parTxOnlySpace" presStyleCnt="0"/>
      <dgm:spPr/>
    </dgm:pt>
    <dgm:pt modelId="{B3B284C4-0A86-412F-B6D8-10B78D68C97E}" type="pres">
      <dgm:prSet presAssocID="{D2AE55BE-C807-4702-AD06-BD563EF46059}" presName="parTxOnly" presStyleLbl="node1" presStyleIdx="2" presStyleCnt="3" custScaleX="75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F2A2D3-5E47-49E2-AE60-B4AA157F91F1}" type="presOf" srcId="{BF707B27-6935-4A94-A515-7F3317D8F5AD}" destId="{A5CA162B-3BB4-4E9F-A23C-02E9CFC3EEB4}" srcOrd="0" destOrd="0" presId="urn:microsoft.com/office/officeart/2005/8/layout/chevron1"/>
    <dgm:cxn modelId="{8695B1AE-AA7C-46D9-9400-5F6E0FD4BEB7}" type="presOf" srcId="{595ABDA0-9D5B-4D75-B533-221BF4634DCA}" destId="{68122205-D747-415F-A2AE-D5F8602972FF}" srcOrd="0" destOrd="0" presId="urn:microsoft.com/office/officeart/2005/8/layout/chevron1"/>
    <dgm:cxn modelId="{83B771AB-7A4D-400F-AFF5-AA4C6DEFE2A4}" srcId="{595ABDA0-9D5B-4D75-B533-221BF4634DCA}" destId="{8A2DC909-5055-423D-BC09-06CB3D2B9DD4}" srcOrd="1" destOrd="0" parTransId="{5F28E7B1-894E-4D3F-9F8C-665B4B20D21F}" sibTransId="{9C3473C1-D36E-4B0F-81B7-5FEA37E73598}"/>
    <dgm:cxn modelId="{DCFF3439-3285-433B-80CD-66CF8E22EC44}" type="presOf" srcId="{8A2DC909-5055-423D-BC09-06CB3D2B9DD4}" destId="{0D2B2F2B-AF38-4164-A33C-F935C79E2404}" srcOrd="0" destOrd="0" presId="urn:microsoft.com/office/officeart/2005/8/layout/chevron1"/>
    <dgm:cxn modelId="{8ECF47BF-C3AA-446B-ACD0-EA97E78BA827}" type="presOf" srcId="{D2AE55BE-C807-4702-AD06-BD563EF46059}" destId="{B3B284C4-0A86-412F-B6D8-10B78D68C97E}" srcOrd="0" destOrd="0" presId="urn:microsoft.com/office/officeart/2005/8/layout/chevron1"/>
    <dgm:cxn modelId="{410AEFBE-48C9-4B6A-93FC-C682E389EDDE}" srcId="{595ABDA0-9D5B-4D75-B533-221BF4634DCA}" destId="{BF707B27-6935-4A94-A515-7F3317D8F5AD}" srcOrd="0" destOrd="0" parTransId="{05688A3C-14B1-4215-90F1-7896736412F8}" sibTransId="{E1E239AA-FB87-4490-8C3B-535E942C4E7C}"/>
    <dgm:cxn modelId="{9569924F-28CF-4212-BC5D-835C23470E37}" srcId="{595ABDA0-9D5B-4D75-B533-221BF4634DCA}" destId="{D2AE55BE-C807-4702-AD06-BD563EF46059}" srcOrd="2" destOrd="0" parTransId="{073A46A9-FF24-4868-99E1-EFF6CB0FDE83}" sibTransId="{4C7FA844-4A23-4A76-A11D-2FDA79A93BB5}"/>
    <dgm:cxn modelId="{7F7F409F-D2D5-44F6-A110-FA359C655D11}" type="presParOf" srcId="{68122205-D747-415F-A2AE-D5F8602972FF}" destId="{A5CA162B-3BB4-4E9F-A23C-02E9CFC3EEB4}" srcOrd="0" destOrd="0" presId="urn:microsoft.com/office/officeart/2005/8/layout/chevron1"/>
    <dgm:cxn modelId="{780DAAE7-96B1-43DA-9B42-DFDB0ED05C8C}" type="presParOf" srcId="{68122205-D747-415F-A2AE-D5F8602972FF}" destId="{2A24B4FE-BA7F-43B7-9DCB-572AAA91E2BE}" srcOrd="1" destOrd="0" presId="urn:microsoft.com/office/officeart/2005/8/layout/chevron1"/>
    <dgm:cxn modelId="{A5D4B121-D712-44A2-9251-102369688F7E}" type="presParOf" srcId="{68122205-D747-415F-A2AE-D5F8602972FF}" destId="{0D2B2F2B-AF38-4164-A33C-F935C79E2404}" srcOrd="2" destOrd="0" presId="urn:microsoft.com/office/officeart/2005/8/layout/chevron1"/>
    <dgm:cxn modelId="{A78F2D57-0685-4CEE-B6DB-B5D45AC368EF}" type="presParOf" srcId="{68122205-D747-415F-A2AE-D5F8602972FF}" destId="{C5313CD2-9EE7-4C03-A7CF-2D4F396FAE6D}" srcOrd="3" destOrd="0" presId="urn:microsoft.com/office/officeart/2005/8/layout/chevron1"/>
    <dgm:cxn modelId="{30FA2C49-35C6-424A-81EA-672F75B4DB7B}" type="presParOf" srcId="{68122205-D747-415F-A2AE-D5F8602972FF}" destId="{B3B284C4-0A86-412F-B6D8-10B78D68C9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13A978D-537E-4C73-90EA-F3C38CF779C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4B98BA7-4286-45D5-BA2D-A999B6F9DD7C}">
      <dgm:prSet phldrT="[Текст]"/>
      <dgm:spPr/>
      <dgm:t>
        <a:bodyPr/>
        <a:lstStyle/>
        <a:p>
          <a:r>
            <a:rPr lang="ru-RU" dirty="0" smtClean="0"/>
            <a:t>Плановое финансирование   64 898,6 тыс. рублей</a:t>
          </a:r>
          <a:endParaRPr lang="ru-RU" dirty="0"/>
        </a:p>
      </dgm:t>
    </dgm:pt>
    <dgm:pt modelId="{B2DA589C-3B47-40C2-9D73-5E74F9125D83}" type="parTrans" cxnId="{147F9C4F-FE63-4300-A825-0F7FAED436F1}">
      <dgm:prSet/>
      <dgm:spPr/>
      <dgm:t>
        <a:bodyPr/>
        <a:lstStyle/>
        <a:p>
          <a:endParaRPr lang="ru-RU"/>
        </a:p>
      </dgm:t>
    </dgm:pt>
    <dgm:pt modelId="{5DB2979F-580E-470F-8BA6-32F31A7AE9FB}" type="sibTrans" cxnId="{147F9C4F-FE63-4300-A825-0F7FAED436F1}">
      <dgm:prSet/>
      <dgm:spPr/>
      <dgm:t>
        <a:bodyPr/>
        <a:lstStyle/>
        <a:p>
          <a:endParaRPr lang="ru-RU"/>
        </a:p>
      </dgm:t>
    </dgm:pt>
    <dgm:pt modelId="{19F2D3E0-AEF3-4CC8-A639-83113E982E85}">
      <dgm:prSet phldrT="[Текст]"/>
      <dgm:spPr/>
      <dgm:t>
        <a:bodyPr/>
        <a:lstStyle/>
        <a:p>
          <a:r>
            <a:rPr lang="ru-RU" dirty="0" smtClean="0"/>
            <a:t>Фактическое исполнение            64 019,7 тыс. рублей</a:t>
          </a:r>
          <a:endParaRPr lang="ru-RU" dirty="0"/>
        </a:p>
      </dgm:t>
    </dgm:pt>
    <dgm:pt modelId="{F4E85687-FF5C-43CC-9828-D2B21558C884}" type="parTrans" cxnId="{2646676A-D07E-4F1D-B589-C0174073C1F0}">
      <dgm:prSet/>
      <dgm:spPr/>
      <dgm:t>
        <a:bodyPr/>
        <a:lstStyle/>
        <a:p>
          <a:endParaRPr lang="ru-RU"/>
        </a:p>
      </dgm:t>
    </dgm:pt>
    <dgm:pt modelId="{83F1F31E-6CDE-4C7E-A59D-ED5793C51453}" type="sibTrans" cxnId="{2646676A-D07E-4F1D-B589-C0174073C1F0}">
      <dgm:prSet/>
      <dgm:spPr/>
      <dgm:t>
        <a:bodyPr/>
        <a:lstStyle/>
        <a:p>
          <a:endParaRPr lang="ru-RU"/>
        </a:p>
      </dgm:t>
    </dgm:pt>
    <dgm:pt modelId="{8B7B92AE-AA8E-4E33-81C0-1CF95DFAC2AC}">
      <dgm:prSet phldrT="[Текст]"/>
      <dgm:spPr/>
      <dgm:t>
        <a:bodyPr/>
        <a:lstStyle/>
        <a:p>
          <a:r>
            <a:rPr lang="ru-RU" dirty="0" smtClean="0"/>
            <a:t>98,6%</a:t>
          </a:r>
          <a:endParaRPr lang="ru-RU" dirty="0"/>
        </a:p>
      </dgm:t>
    </dgm:pt>
    <dgm:pt modelId="{1DA15F11-6888-49D2-B063-3F8247C80A02}" type="parTrans" cxnId="{5678B85B-1D90-46E9-B395-C1D2CD2F8512}">
      <dgm:prSet/>
      <dgm:spPr/>
      <dgm:t>
        <a:bodyPr/>
        <a:lstStyle/>
        <a:p>
          <a:endParaRPr lang="ru-RU"/>
        </a:p>
      </dgm:t>
    </dgm:pt>
    <dgm:pt modelId="{A488188F-B915-4F40-B334-A0725FE296BE}" type="sibTrans" cxnId="{5678B85B-1D90-46E9-B395-C1D2CD2F8512}">
      <dgm:prSet/>
      <dgm:spPr/>
      <dgm:t>
        <a:bodyPr/>
        <a:lstStyle/>
        <a:p>
          <a:endParaRPr lang="ru-RU"/>
        </a:p>
      </dgm:t>
    </dgm:pt>
    <dgm:pt modelId="{D53959A5-74D7-4BDA-9129-438F2410915F}" type="pres">
      <dgm:prSet presAssocID="{113A978D-537E-4C73-90EA-F3C38CF779C3}" presName="Name0" presStyleCnt="0">
        <dgm:presLayoutVars>
          <dgm:dir/>
          <dgm:animLvl val="lvl"/>
          <dgm:resizeHandles val="exact"/>
        </dgm:presLayoutVars>
      </dgm:prSet>
      <dgm:spPr/>
    </dgm:pt>
    <dgm:pt modelId="{53B2D348-1863-47A6-AB58-634CD911C559}" type="pres">
      <dgm:prSet presAssocID="{14B98BA7-4286-45D5-BA2D-A999B6F9DD7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D8CBF-D803-49EF-B45F-79E366A8E218}" type="pres">
      <dgm:prSet presAssocID="{5DB2979F-580E-470F-8BA6-32F31A7AE9FB}" presName="parTxOnlySpace" presStyleCnt="0"/>
      <dgm:spPr/>
    </dgm:pt>
    <dgm:pt modelId="{DA7505D8-C137-406C-BE9D-B4CD3F53E590}" type="pres">
      <dgm:prSet presAssocID="{19F2D3E0-AEF3-4CC8-A639-83113E982E8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29235-B92C-400B-8364-C107D6A1A302}" type="pres">
      <dgm:prSet presAssocID="{83F1F31E-6CDE-4C7E-A59D-ED5793C51453}" presName="parTxOnlySpace" presStyleCnt="0"/>
      <dgm:spPr/>
    </dgm:pt>
    <dgm:pt modelId="{7098B4B2-F45E-4719-B9B2-27831C3BA879}" type="pres">
      <dgm:prSet presAssocID="{8B7B92AE-AA8E-4E33-81C0-1CF95DFAC2AC}" presName="parTxOnly" presStyleLbl="node1" presStyleIdx="2" presStyleCnt="3" custScaleX="66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3EA39-0497-42FF-AA3F-8EAC12C36E3F}" type="presOf" srcId="{14B98BA7-4286-45D5-BA2D-A999B6F9DD7C}" destId="{53B2D348-1863-47A6-AB58-634CD911C559}" srcOrd="0" destOrd="0" presId="urn:microsoft.com/office/officeart/2005/8/layout/chevron1"/>
    <dgm:cxn modelId="{45828A78-4B84-47C3-BF3D-D5BB95053091}" type="presOf" srcId="{113A978D-537E-4C73-90EA-F3C38CF779C3}" destId="{D53959A5-74D7-4BDA-9129-438F2410915F}" srcOrd="0" destOrd="0" presId="urn:microsoft.com/office/officeart/2005/8/layout/chevron1"/>
    <dgm:cxn modelId="{2646676A-D07E-4F1D-B589-C0174073C1F0}" srcId="{113A978D-537E-4C73-90EA-F3C38CF779C3}" destId="{19F2D3E0-AEF3-4CC8-A639-83113E982E85}" srcOrd="1" destOrd="0" parTransId="{F4E85687-FF5C-43CC-9828-D2B21558C884}" sibTransId="{83F1F31E-6CDE-4C7E-A59D-ED5793C51453}"/>
    <dgm:cxn modelId="{147F9C4F-FE63-4300-A825-0F7FAED436F1}" srcId="{113A978D-537E-4C73-90EA-F3C38CF779C3}" destId="{14B98BA7-4286-45D5-BA2D-A999B6F9DD7C}" srcOrd="0" destOrd="0" parTransId="{B2DA589C-3B47-40C2-9D73-5E74F9125D83}" sibTransId="{5DB2979F-580E-470F-8BA6-32F31A7AE9FB}"/>
    <dgm:cxn modelId="{5678B85B-1D90-46E9-B395-C1D2CD2F8512}" srcId="{113A978D-537E-4C73-90EA-F3C38CF779C3}" destId="{8B7B92AE-AA8E-4E33-81C0-1CF95DFAC2AC}" srcOrd="2" destOrd="0" parTransId="{1DA15F11-6888-49D2-B063-3F8247C80A02}" sibTransId="{A488188F-B915-4F40-B334-A0725FE296BE}"/>
    <dgm:cxn modelId="{65F06A0F-E3F1-43A3-9C81-8CB5D7C5D0F8}" type="presOf" srcId="{8B7B92AE-AA8E-4E33-81C0-1CF95DFAC2AC}" destId="{7098B4B2-F45E-4719-B9B2-27831C3BA879}" srcOrd="0" destOrd="0" presId="urn:microsoft.com/office/officeart/2005/8/layout/chevron1"/>
    <dgm:cxn modelId="{01B25F04-7540-4E5D-8C4D-31D2BAAB839E}" type="presOf" srcId="{19F2D3E0-AEF3-4CC8-A639-83113E982E85}" destId="{DA7505D8-C137-406C-BE9D-B4CD3F53E590}" srcOrd="0" destOrd="0" presId="urn:microsoft.com/office/officeart/2005/8/layout/chevron1"/>
    <dgm:cxn modelId="{D5E24EF7-D5D8-49C7-BCBB-AD405BB6402A}" type="presParOf" srcId="{D53959A5-74D7-4BDA-9129-438F2410915F}" destId="{53B2D348-1863-47A6-AB58-634CD911C559}" srcOrd="0" destOrd="0" presId="urn:microsoft.com/office/officeart/2005/8/layout/chevron1"/>
    <dgm:cxn modelId="{ED79D984-36B8-46F7-AFEE-8BDEFBCDDF72}" type="presParOf" srcId="{D53959A5-74D7-4BDA-9129-438F2410915F}" destId="{65AD8CBF-D803-49EF-B45F-79E366A8E218}" srcOrd="1" destOrd="0" presId="urn:microsoft.com/office/officeart/2005/8/layout/chevron1"/>
    <dgm:cxn modelId="{98ABAE0F-3EEC-4B8E-92B7-CBF1A99F9E94}" type="presParOf" srcId="{D53959A5-74D7-4BDA-9129-438F2410915F}" destId="{DA7505D8-C137-406C-BE9D-B4CD3F53E590}" srcOrd="2" destOrd="0" presId="urn:microsoft.com/office/officeart/2005/8/layout/chevron1"/>
    <dgm:cxn modelId="{E9F18099-5286-4CB8-93D8-086382640407}" type="presParOf" srcId="{D53959A5-74D7-4BDA-9129-438F2410915F}" destId="{EF529235-B92C-400B-8364-C107D6A1A302}" srcOrd="3" destOrd="0" presId="urn:microsoft.com/office/officeart/2005/8/layout/chevron1"/>
    <dgm:cxn modelId="{068B9B96-1A87-4CB9-BAAF-D2BF91B275B0}" type="presParOf" srcId="{D53959A5-74D7-4BDA-9129-438F2410915F}" destId="{7098B4B2-F45E-4719-B9B2-27831C3BA8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EF362A-8AC4-4FF4-896D-5838060D714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DF66FF8-471B-4360-97B0-EE2F2E436600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300,0 тыс. рублей</a:t>
          </a:r>
          <a:endParaRPr lang="ru-RU" sz="1400" dirty="0"/>
        </a:p>
      </dgm:t>
    </dgm:pt>
    <dgm:pt modelId="{452685C4-309E-474C-8497-C68CED433935}" type="parTrans" cxnId="{4D1FD45F-A013-44EA-9E2D-FE45BE28098E}">
      <dgm:prSet/>
      <dgm:spPr/>
      <dgm:t>
        <a:bodyPr/>
        <a:lstStyle/>
        <a:p>
          <a:endParaRPr lang="ru-RU"/>
        </a:p>
      </dgm:t>
    </dgm:pt>
    <dgm:pt modelId="{BE192F9D-E3FE-4578-8C61-BA4E973C2BD9}" type="sibTrans" cxnId="{4D1FD45F-A013-44EA-9E2D-FE45BE28098E}">
      <dgm:prSet/>
      <dgm:spPr/>
      <dgm:t>
        <a:bodyPr/>
        <a:lstStyle/>
        <a:p>
          <a:endParaRPr lang="ru-RU"/>
        </a:p>
      </dgm:t>
    </dgm:pt>
    <dgm:pt modelId="{258354AC-97EB-4AE8-AE93-C63899188E9F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247,1 тыс. рублей</a:t>
          </a:r>
          <a:endParaRPr lang="ru-RU" sz="1400" dirty="0"/>
        </a:p>
      </dgm:t>
    </dgm:pt>
    <dgm:pt modelId="{05FEC151-0B87-49DA-AE49-F7C35F14DEC8}" type="parTrans" cxnId="{E67308C1-9151-45EA-B8DA-357565E09715}">
      <dgm:prSet/>
      <dgm:spPr/>
      <dgm:t>
        <a:bodyPr/>
        <a:lstStyle/>
        <a:p>
          <a:endParaRPr lang="ru-RU"/>
        </a:p>
      </dgm:t>
    </dgm:pt>
    <dgm:pt modelId="{85B7A15F-6F92-4028-86DF-A3C549C66DBC}" type="sibTrans" cxnId="{E67308C1-9151-45EA-B8DA-357565E09715}">
      <dgm:prSet/>
      <dgm:spPr/>
      <dgm:t>
        <a:bodyPr/>
        <a:lstStyle/>
        <a:p>
          <a:endParaRPr lang="ru-RU"/>
        </a:p>
      </dgm:t>
    </dgm:pt>
    <dgm:pt modelId="{C853AC61-1D79-47BA-A1E3-1A2F4A33E8D0}">
      <dgm:prSet phldrT="[Текст]" custT="1"/>
      <dgm:spPr/>
      <dgm:t>
        <a:bodyPr/>
        <a:lstStyle/>
        <a:p>
          <a:r>
            <a:rPr lang="ru-RU" sz="1400" dirty="0" smtClean="0"/>
            <a:t>82,4%</a:t>
          </a:r>
          <a:endParaRPr lang="ru-RU" sz="1400" dirty="0"/>
        </a:p>
      </dgm:t>
    </dgm:pt>
    <dgm:pt modelId="{06407EE6-C8A4-40D4-9DE7-84855649E702}" type="parTrans" cxnId="{E4CBA2CB-D7A7-4DFF-B796-C2EC40E37379}">
      <dgm:prSet/>
      <dgm:spPr/>
      <dgm:t>
        <a:bodyPr/>
        <a:lstStyle/>
        <a:p>
          <a:endParaRPr lang="ru-RU"/>
        </a:p>
      </dgm:t>
    </dgm:pt>
    <dgm:pt modelId="{1442F1B1-4917-4B1E-91A1-E4B071871ECF}" type="sibTrans" cxnId="{E4CBA2CB-D7A7-4DFF-B796-C2EC40E37379}">
      <dgm:prSet/>
      <dgm:spPr/>
      <dgm:t>
        <a:bodyPr/>
        <a:lstStyle/>
        <a:p>
          <a:endParaRPr lang="ru-RU"/>
        </a:p>
      </dgm:t>
    </dgm:pt>
    <dgm:pt modelId="{050EA29F-F29E-4C49-A461-585B343C8BD0}" type="pres">
      <dgm:prSet presAssocID="{F1EF362A-8AC4-4FF4-896D-5838060D714B}" presName="Name0" presStyleCnt="0">
        <dgm:presLayoutVars>
          <dgm:dir/>
          <dgm:animLvl val="lvl"/>
          <dgm:resizeHandles val="exact"/>
        </dgm:presLayoutVars>
      </dgm:prSet>
      <dgm:spPr/>
    </dgm:pt>
    <dgm:pt modelId="{0DB7FCDC-4678-4ED0-A08C-CC57A80F2A14}" type="pres">
      <dgm:prSet presAssocID="{CDF66FF8-471B-4360-97B0-EE2F2E4366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25841-48AD-45DB-9486-566F91D0668C}" type="pres">
      <dgm:prSet presAssocID="{BE192F9D-E3FE-4578-8C61-BA4E973C2BD9}" presName="parTxOnlySpace" presStyleCnt="0"/>
      <dgm:spPr/>
    </dgm:pt>
    <dgm:pt modelId="{F1F3993E-B299-4DFA-9709-655C05288F67}" type="pres">
      <dgm:prSet presAssocID="{258354AC-97EB-4AE8-AE93-C63899188E9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A0D7B-A440-4B44-A903-DE5807EC2F26}" type="pres">
      <dgm:prSet presAssocID="{85B7A15F-6F92-4028-86DF-A3C549C66DBC}" presName="parTxOnlySpace" presStyleCnt="0"/>
      <dgm:spPr/>
    </dgm:pt>
    <dgm:pt modelId="{D6320250-10CF-4278-B21B-E6E469E1E959}" type="pres">
      <dgm:prSet presAssocID="{C853AC61-1D79-47BA-A1E3-1A2F4A33E8D0}" presName="parTxOnly" presStyleLbl="node1" presStyleIdx="2" presStyleCnt="3" custScaleX="674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308C1-9151-45EA-B8DA-357565E09715}" srcId="{F1EF362A-8AC4-4FF4-896D-5838060D714B}" destId="{258354AC-97EB-4AE8-AE93-C63899188E9F}" srcOrd="1" destOrd="0" parTransId="{05FEC151-0B87-49DA-AE49-F7C35F14DEC8}" sibTransId="{85B7A15F-6F92-4028-86DF-A3C549C66DBC}"/>
    <dgm:cxn modelId="{7D2712C6-8DCB-44FE-8AC3-C54BBDED54FF}" type="presOf" srcId="{CDF66FF8-471B-4360-97B0-EE2F2E436600}" destId="{0DB7FCDC-4678-4ED0-A08C-CC57A80F2A14}" srcOrd="0" destOrd="0" presId="urn:microsoft.com/office/officeart/2005/8/layout/chevron1"/>
    <dgm:cxn modelId="{61DB09B8-8C76-4468-A54F-B6EE0B0308DE}" type="presOf" srcId="{C853AC61-1D79-47BA-A1E3-1A2F4A33E8D0}" destId="{D6320250-10CF-4278-B21B-E6E469E1E959}" srcOrd="0" destOrd="0" presId="urn:microsoft.com/office/officeart/2005/8/layout/chevron1"/>
    <dgm:cxn modelId="{5260C926-E75F-4870-9502-5D5F0E5794A7}" type="presOf" srcId="{258354AC-97EB-4AE8-AE93-C63899188E9F}" destId="{F1F3993E-B299-4DFA-9709-655C05288F67}" srcOrd="0" destOrd="0" presId="urn:microsoft.com/office/officeart/2005/8/layout/chevron1"/>
    <dgm:cxn modelId="{775FB0D5-1D1B-4B30-AAFA-8C3381D106A0}" type="presOf" srcId="{F1EF362A-8AC4-4FF4-896D-5838060D714B}" destId="{050EA29F-F29E-4C49-A461-585B343C8BD0}" srcOrd="0" destOrd="0" presId="urn:microsoft.com/office/officeart/2005/8/layout/chevron1"/>
    <dgm:cxn modelId="{E4CBA2CB-D7A7-4DFF-B796-C2EC40E37379}" srcId="{F1EF362A-8AC4-4FF4-896D-5838060D714B}" destId="{C853AC61-1D79-47BA-A1E3-1A2F4A33E8D0}" srcOrd="2" destOrd="0" parTransId="{06407EE6-C8A4-40D4-9DE7-84855649E702}" sibTransId="{1442F1B1-4917-4B1E-91A1-E4B071871ECF}"/>
    <dgm:cxn modelId="{4D1FD45F-A013-44EA-9E2D-FE45BE28098E}" srcId="{F1EF362A-8AC4-4FF4-896D-5838060D714B}" destId="{CDF66FF8-471B-4360-97B0-EE2F2E436600}" srcOrd="0" destOrd="0" parTransId="{452685C4-309E-474C-8497-C68CED433935}" sibTransId="{BE192F9D-E3FE-4578-8C61-BA4E973C2BD9}"/>
    <dgm:cxn modelId="{DFFBFBF8-3683-408A-A4B9-39391F7F3320}" type="presParOf" srcId="{050EA29F-F29E-4C49-A461-585B343C8BD0}" destId="{0DB7FCDC-4678-4ED0-A08C-CC57A80F2A14}" srcOrd="0" destOrd="0" presId="urn:microsoft.com/office/officeart/2005/8/layout/chevron1"/>
    <dgm:cxn modelId="{060C0D86-196A-4197-B114-59FC2B7C5439}" type="presParOf" srcId="{050EA29F-F29E-4C49-A461-585B343C8BD0}" destId="{3CE25841-48AD-45DB-9486-566F91D0668C}" srcOrd="1" destOrd="0" presId="urn:microsoft.com/office/officeart/2005/8/layout/chevron1"/>
    <dgm:cxn modelId="{A830955F-5579-46E5-AF37-AD789C6933A9}" type="presParOf" srcId="{050EA29F-F29E-4C49-A461-585B343C8BD0}" destId="{F1F3993E-B299-4DFA-9709-655C05288F67}" srcOrd="2" destOrd="0" presId="urn:microsoft.com/office/officeart/2005/8/layout/chevron1"/>
    <dgm:cxn modelId="{52A14E4D-07E7-4A7A-842D-F194F018C7CF}" type="presParOf" srcId="{050EA29F-F29E-4C49-A461-585B343C8BD0}" destId="{4B2A0D7B-A440-4B44-A903-DE5807EC2F26}" srcOrd="3" destOrd="0" presId="urn:microsoft.com/office/officeart/2005/8/layout/chevron1"/>
    <dgm:cxn modelId="{079FA1BA-D309-48E4-BE04-2B5B6BDB99A1}" type="presParOf" srcId="{050EA29F-F29E-4C49-A461-585B343C8BD0}" destId="{D6320250-10CF-4278-B21B-E6E469E1E9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D65F97-2F1E-471C-BACF-734A14A2FBB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4CAE72-C7B7-4AAC-BA86-0441C95FDADC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14 572,2 тыс. рублей</a:t>
          </a:r>
          <a:endParaRPr lang="ru-RU" sz="1400" dirty="0"/>
        </a:p>
      </dgm:t>
    </dgm:pt>
    <dgm:pt modelId="{54F6A01D-31DC-4423-9212-5FE8C36EA824}" type="parTrans" cxnId="{3D87752E-462B-4CAA-96F9-3E7A07BBA53C}">
      <dgm:prSet/>
      <dgm:spPr/>
      <dgm:t>
        <a:bodyPr/>
        <a:lstStyle/>
        <a:p>
          <a:endParaRPr lang="ru-RU"/>
        </a:p>
      </dgm:t>
    </dgm:pt>
    <dgm:pt modelId="{4F586C18-C31D-41B0-BB1A-181284C6A7A2}" type="sibTrans" cxnId="{3D87752E-462B-4CAA-96F9-3E7A07BBA53C}">
      <dgm:prSet/>
      <dgm:spPr/>
      <dgm:t>
        <a:bodyPr/>
        <a:lstStyle/>
        <a:p>
          <a:endParaRPr lang="ru-RU"/>
        </a:p>
      </dgm:t>
    </dgm:pt>
    <dgm:pt modelId="{262C26B6-9D1B-40EA-8631-DB5C0DAE5FED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 14 097,7 тыс. рублей </a:t>
          </a:r>
          <a:endParaRPr lang="ru-RU" sz="1400" dirty="0"/>
        </a:p>
      </dgm:t>
    </dgm:pt>
    <dgm:pt modelId="{125FC440-5532-4C08-AA79-5D667677B243}" type="parTrans" cxnId="{A6D22E32-B8E0-4AE0-B138-5536921A611F}">
      <dgm:prSet/>
      <dgm:spPr/>
      <dgm:t>
        <a:bodyPr/>
        <a:lstStyle/>
        <a:p>
          <a:endParaRPr lang="ru-RU"/>
        </a:p>
      </dgm:t>
    </dgm:pt>
    <dgm:pt modelId="{9037547B-049B-40F1-AA85-338F80CC0F68}" type="sibTrans" cxnId="{A6D22E32-B8E0-4AE0-B138-5536921A611F}">
      <dgm:prSet/>
      <dgm:spPr/>
      <dgm:t>
        <a:bodyPr/>
        <a:lstStyle/>
        <a:p>
          <a:endParaRPr lang="ru-RU"/>
        </a:p>
      </dgm:t>
    </dgm:pt>
    <dgm:pt modelId="{94E73BE8-67C6-4ED7-B3B5-463C8575CCB3}">
      <dgm:prSet phldrT="[Текст]" custT="1"/>
      <dgm:spPr/>
      <dgm:t>
        <a:bodyPr/>
        <a:lstStyle/>
        <a:p>
          <a:r>
            <a:rPr lang="ru-RU" sz="1400" dirty="0" smtClean="0"/>
            <a:t>96,7%</a:t>
          </a:r>
          <a:endParaRPr lang="ru-RU" sz="1400" dirty="0"/>
        </a:p>
      </dgm:t>
    </dgm:pt>
    <dgm:pt modelId="{C3367412-8A08-4EEC-8D01-64F18264CE4E}" type="parTrans" cxnId="{512831F2-1341-4550-B83A-C814101C843A}">
      <dgm:prSet/>
      <dgm:spPr/>
      <dgm:t>
        <a:bodyPr/>
        <a:lstStyle/>
        <a:p>
          <a:endParaRPr lang="ru-RU"/>
        </a:p>
      </dgm:t>
    </dgm:pt>
    <dgm:pt modelId="{84219521-B5FD-4F64-AAF7-1CDCA71567E6}" type="sibTrans" cxnId="{512831F2-1341-4550-B83A-C814101C843A}">
      <dgm:prSet/>
      <dgm:spPr/>
      <dgm:t>
        <a:bodyPr/>
        <a:lstStyle/>
        <a:p>
          <a:endParaRPr lang="ru-RU"/>
        </a:p>
      </dgm:t>
    </dgm:pt>
    <dgm:pt modelId="{40AE44BE-A0DB-4CC0-8C47-1DD3731FDFD0}" type="pres">
      <dgm:prSet presAssocID="{56D65F97-2F1E-471C-BACF-734A14A2FBBB}" presName="Name0" presStyleCnt="0">
        <dgm:presLayoutVars>
          <dgm:dir/>
          <dgm:animLvl val="lvl"/>
          <dgm:resizeHandles val="exact"/>
        </dgm:presLayoutVars>
      </dgm:prSet>
      <dgm:spPr/>
    </dgm:pt>
    <dgm:pt modelId="{5973DA93-6498-40A2-816D-B23D88A56299}" type="pres">
      <dgm:prSet presAssocID="{D84CAE72-C7B7-4AAC-BA86-0441C95FDADC}" presName="parTxOnly" presStyleLbl="node1" presStyleIdx="0" presStyleCnt="3" custScaleX="80472" custLinFactNeighborX="-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A233-C00A-4BA3-B24C-03640FCFADAE}" type="pres">
      <dgm:prSet presAssocID="{4F586C18-C31D-41B0-BB1A-181284C6A7A2}" presName="parTxOnlySpace" presStyleCnt="0"/>
      <dgm:spPr/>
    </dgm:pt>
    <dgm:pt modelId="{03901403-7707-4BF0-A140-B0279FBF91BB}" type="pres">
      <dgm:prSet presAssocID="{262C26B6-9D1B-40EA-8631-DB5C0DAE5FED}" presName="parTxOnly" presStyleLbl="node1" presStyleIdx="1" presStyleCnt="3" custScaleX="782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46F1F-AAA3-40FF-9FB7-54F02DBF0FB0}" type="pres">
      <dgm:prSet presAssocID="{9037547B-049B-40F1-AA85-338F80CC0F68}" presName="parTxOnlySpace" presStyleCnt="0"/>
      <dgm:spPr/>
    </dgm:pt>
    <dgm:pt modelId="{1D106A8F-D49F-4BE2-9EC2-8563A3215DEA}" type="pres">
      <dgm:prSet presAssocID="{94E73BE8-67C6-4ED7-B3B5-463C8575CCB3}" presName="parTxOnly" presStyleLbl="node1" presStyleIdx="2" presStyleCnt="3" custScaleX="55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625322-08D1-4D39-84E3-48FA65DE788A}" type="presOf" srcId="{94E73BE8-67C6-4ED7-B3B5-463C8575CCB3}" destId="{1D106A8F-D49F-4BE2-9EC2-8563A3215DEA}" srcOrd="0" destOrd="0" presId="urn:microsoft.com/office/officeart/2005/8/layout/chevron1"/>
    <dgm:cxn modelId="{A6D22E32-B8E0-4AE0-B138-5536921A611F}" srcId="{56D65F97-2F1E-471C-BACF-734A14A2FBBB}" destId="{262C26B6-9D1B-40EA-8631-DB5C0DAE5FED}" srcOrd="1" destOrd="0" parTransId="{125FC440-5532-4C08-AA79-5D667677B243}" sibTransId="{9037547B-049B-40F1-AA85-338F80CC0F68}"/>
    <dgm:cxn modelId="{5B239F74-C0D8-4267-925C-0A6EA98A12EE}" type="presOf" srcId="{D84CAE72-C7B7-4AAC-BA86-0441C95FDADC}" destId="{5973DA93-6498-40A2-816D-B23D88A56299}" srcOrd="0" destOrd="0" presId="urn:microsoft.com/office/officeart/2005/8/layout/chevron1"/>
    <dgm:cxn modelId="{512831F2-1341-4550-B83A-C814101C843A}" srcId="{56D65F97-2F1E-471C-BACF-734A14A2FBBB}" destId="{94E73BE8-67C6-4ED7-B3B5-463C8575CCB3}" srcOrd="2" destOrd="0" parTransId="{C3367412-8A08-4EEC-8D01-64F18264CE4E}" sibTransId="{84219521-B5FD-4F64-AAF7-1CDCA71567E6}"/>
    <dgm:cxn modelId="{3D87752E-462B-4CAA-96F9-3E7A07BBA53C}" srcId="{56D65F97-2F1E-471C-BACF-734A14A2FBBB}" destId="{D84CAE72-C7B7-4AAC-BA86-0441C95FDADC}" srcOrd="0" destOrd="0" parTransId="{54F6A01D-31DC-4423-9212-5FE8C36EA824}" sibTransId="{4F586C18-C31D-41B0-BB1A-181284C6A7A2}"/>
    <dgm:cxn modelId="{A5D9555F-1F93-4B27-AC35-DC01423B919A}" type="presOf" srcId="{56D65F97-2F1E-471C-BACF-734A14A2FBBB}" destId="{40AE44BE-A0DB-4CC0-8C47-1DD3731FDFD0}" srcOrd="0" destOrd="0" presId="urn:microsoft.com/office/officeart/2005/8/layout/chevron1"/>
    <dgm:cxn modelId="{DF518561-A857-4AFE-9732-4D4E8B6AC1A0}" type="presOf" srcId="{262C26B6-9D1B-40EA-8631-DB5C0DAE5FED}" destId="{03901403-7707-4BF0-A140-B0279FBF91BB}" srcOrd="0" destOrd="0" presId="urn:microsoft.com/office/officeart/2005/8/layout/chevron1"/>
    <dgm:cxn modelId="{A9D90D4A-F05A-4944-9ED9-9D38DAB337FC}" type="presParOf" srcId="{40AE44BE-A0DB-4CC0-8C47-1DD3731FDFD0}" destId="{5973DA93-6498-40A2-816D-B23D88A56299}" srcOrd="0" destOrd="0" presId="urn:microsoft.com/office/officeart/2005/8/layout/chevron1"/>
    <dgm:cxn modelId="{3A385F91-1D9F-4C59-BAF0-407095D0C413}" type="presParOf" srcId="{40AE44BE-A0DB-4CC0-8C47-1DD3731FDFD0}" destId="{A7AAA233-C00A-4BA3-B24C-03640FCFADAE}" srcOrd="1" destOrd="0" presId="urn:microsoft.com/office/officeart/2005/8/layout/chevron1"/>
    <dgm:cxn modelId="{EBD7C7D1-33D0-4F59-9181-A7FBE2C01A12}" type="presParOf" srcId="{40AE44BE-A0DB-4CC0-8C47-1DD3731FDFD0}" destId="{03901403-7707-4BF0-A140-B0279FBF91BB}" srcOrd="2" destOrd="0" presId="urn:microsoft.com/office/officeart/2005/8/layout/chevron1"/>
    <dgm:cxn modelId="{250EA52E-8C13-43C7-A0C0-D8EC11DBCC62}" type="presParOf" srcId="{40AE44BE-A0DB-4CC0-8C47-1DD3731FDFD0}" destId="{1C246F1F-AAA3-40FF-9FB7-54F02DBF0FB0}" srcOrd="3" destOrd="0" presId="urn:microsoft.com/office/officeart/2005/8/layout/chevron1"/>
    <dgm:cxn modelId="{AFC6EB20-B6A9-4D36-9192-154C8B7E83B3}" type="presParOf" srcId="{40AE44BE-A0DB-4CC0-8C47-1DD3731FDFD0}" destId="{1D106A8F-D49F-4BE2-9EC2-8563A3215DE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911036-D6BA-4AC7-849A-BDDE01E8BBCC}" type="doc">
      <dgm:prSet loTypeId="urn:microsoft.com/office/officeart/2005/8/layout/hProcess7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6E1E32-4B09-418A-BE44-3CCB553348DB}">
      <dgm:prSet phldrT="[Текст]"/>
      <dgm:spPr/>
      <dgm:t>
        <a:bodyPr/>
        <a:lstStyle/>
        <a:p>
          <a:pPr algn="ctr"/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городского округа город Мегион в настоящее время осуществляется реализация 22 муниципальных программ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5EE9FC-5930-4531-84D2-A988BD6BEDE6}" type="parTrans" cxnId="{C0CF14D7-CD45-4FBD-B5DD-8A702946918F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CAD691-A5E0-4DBC-BD1B-7B540206D891}" type="sibTrans" cxnId="{C0CF14D7-CD45-4FBD-B5DD-8A702946918F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90A3F-CC12-4AEB-8202-E6814AD947F9}">
      <dgm:prSet phldrT="[Текст]" phldr="1" custT="1"/>
      <dgm:spPr/>
      <dgm:t>
        <a:bodyPr/>
        <a:lstStyle/>
        <a:p>
          <a:pPr algn="ctr"/>
          <a:endParaRPr lang="ru-RU" sz="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A43B12-247D-41FE-B1A8-4A9A02D378C0}" type="parTrans" cxnId="{0E3BA145-4DCB-4ED6-85F4-CE366FE5266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EC97C-545C-48E5-9464-E1FC73CE5F8B}" type="sibTrans" cxnId="{0E3BA145-4DCB-4ED6-85F4-CE366FE5266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9172D-60D1-418A-B6F5-4C69C6D8626D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городского округа город Мегион направлены на решение таких задач, как повышение качества жизни населения, устойчивое развитие экономики города, повышение эффективности муниципального управления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23BEC-BA57-4D51-95EA-9D61A26E2113}" type="parTrans" cxnId="{94EFF11F-A4C1-4033-ABB8-B1A5D1574217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6D99F-44D8-4370-B7A7-45F5FBD309E4}" type="sibTrans" cxnId="{94EFF11F-A4C1-4033-ABB8-B1A5D1574217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BEC62-FEFA-4FBC-9B14-5CDC7B261F9D}">
      <dgm:prSet phldrT="[Текст]" phldr="1" custT="1"/>
      <dgm:spPr/>
      <dgm:t>
        <a:bodyPr/>
        <a:lstStyle/>
        <a:p>
          <a:pPr algn="ctr"/>
          <a:endParaRPr lang="ru-RU" sz="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07FD1-CBB4-4801-9D8E-22DFEFB010C5}" type="parTrans" cxnId="{A8D0E79D-DF2B-4370-93C4-08188EA92CA7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4A27B7-70C1-4410-8D93-1A9A035615AB}" type="sibTrans" cxnId="{A8D0E79D-DF2B-4370-93C4-08188EA92CA7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6B6C5-2A57-4866-9A0A-27FA474878FB}">
      <dgm:prSet phldrT="[Текст]"/>
      <dgm:spPr/>
      <dgm:t>
        <a:bodyPr/>
        <a:lstStyle/>
        <a:p>
          <a:pPr algn="ctr"/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утвержденные программы предусматривают софинансирование из бюджетов других уровней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C9513-A602-4A6A-81E6-69FC20D8E5D7}" type="parTrans" cxnId="{A911BCAE-C06D-4298-ADB2-3B96E87B4A6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3A19E-D9FA-48C0-9CCB-EF357E278EA5}" type="sibTrans" cxnId="{A911BCAE-C06D-4298-ADB2-3B96E87B4A6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91911-154D-4C8E-8F24-9437491AE2BB}">
      <dgm:prSet phldrT="[Текст]" phldr="1" custT="1"/>
      <dgm:spPr/>
      <dgm:t>
        <a:bodyPr/>
        <a:lstStyle/>
        <a:p>
          <a:pPr algn="ctr"/>
          <a:endParaRPr lang="ru-RU" sz="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5DA092-696B-4E1B-80AA-390325F77C74}" type="sibTrans" cxnId="{7332114A-50C8-42EE-A4C3-B31BEEF7652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299D0-F61B-4C26-9061-856972401FE7}" type="parTrans" cxnId="{7332114A-50C8-42EE-A4C3-B31BEEF7652E}">
      <dgm:prSet/>
      <dgm:spPr/>
      <dgm:t>
        <a:bodyPr/>
        <a:lstStyle/>
        <a:p>
          <a:pPr algn="ctr"/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04950-1981-4509-9812-CA589477C7E5}" type="pres">
      <dgm:prSet presAssocID="{8D911036-D6BA-4AC7-849A-BDDE01E8BB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1A5EA-C90C-431E-B85E-D5EE01CD311F}" type="pres">
      <dgm:prSet presAssocID="{BF591911-154D-4C8E-8F24-9437491AE2BB}" presName="compositeNode" presStyleCnt="0">
        <dgm:presLayoutVars>
          <dgm:bulletEnabled val="1"/>
        </dgm:presLayoutVars>
      </dgm:prSet>
      <dgm:spPr/>
    </dgm:pt>
    <dgm:pt modelId="{E7813062-C4E4-485C-8A27-913489ED43EA}" type="pres">
      <dgm:prSet presAssocID="{BF591911-154D-4C8E-8F24-9437491AE2BB}" presName="bgRect" presStyleLbl="node1" presStyleIdx="0" presStyleCnt="3" custLinFactNeighborX="-109" custLinFactNeighborY="-919"/>
      <dgm:spPr/>
      <dgm:t>
        <a:bodyPr/>
        <a:lstStyle/>
        <a:p>
          <a:endParaRPr lang="ru-RU"/>
        </a:p>
      </dgm:t>
    </dgm:pt>
    <dgm:pt modelId="{3B256A79-B515-4C5C-A0F9-C9206488AA55}" type="pres">
      <dgm:prSet presAssocID="{BF591911-154D-4C8E-8F24-9437491AE2B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CFD8D-CE3E-454E-9A70-3AD80BB0BB0F}" type="pres">
      <dgm:prSet presAssocID="{BF591911-154D-4C8E-8F24-9437491AE2B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A3F46-AC3F-4478-8C6C-657B25B5416D}" type="pres">
      <dgm:prSet presAssocID="{575DA092-696B-4E1B-80AA-390325F77C74}" presName="hSp" presStyleCnt="0"/>
      <dgm:spPr/>
    </dgm:pt>
    <dgm:pt modelId="{86DDB7D2-C001-4BD8-BA21-E9866EB157E2}" type="pres">
      <dgm:prSet presAssocID="{575DA092-696B-4E1B-80AA-390325F77C74}" presName="vProcSp" presStyleCnt="0"/>
      <dgm:spPr/>
    </dgm:pt>
    <dgm:pt modelId="{71950DFE-CBC9-4017-A25F-BC3B3A17A0FC}" type="pres">
      <dgm:prSet presAssocID="{575DA092-696B-4E1B-80AA-390325F77C74}" presName="vSp1" presStyleCnt="0"/>
      <dgm:spPr/>
    </dgm:pt>
    <dgm:pt modelId="{AAEBA10C-886F-4D9F-A6A0-7BF1E5114691}" type="pres">
      <dgm:prSet presAssocID="{575DA092-696B-4E1B-80AA-390325F77C74}" presName="simulatedConn" presStyleLbl="solidFgAcc1" presStyleIdx="0" presStyleCnt="2"/>
      <dgm:spPr/>
    </dgm:pt>
    <dgm:pt modelId="{16D3681D-3166-403D-AC55-AFA9A030178E}" type="pres">
      <dgm:prSet presAssocID="{575DA092-696B-4E1B-80AA-390325F77C74}" presName="vSp2" presStyleCnt="0"/>
      <dgm:spPr/>
    </dgm:pt>
    <dgm:pt modelId="{61646A77-ECEC-452D-B112-4203438A0206}" type="pres">
      <dgm:prSet presAssocID="{575DA092-696B-4E1B-80AA-390325F77C74}" presName="sibTrans" presStyleCnt="0"/>
      <dgm:spPr/>
    </dgm:pt>
    <dgm:pt modelId="{A1C56B9D-EA28-429F-A838-442D6B36E93C}" type="pres">
      <dgm:prSet presAssocID="{92590A3F-CC12-4AEB-8202-E6814AD947F9}" presName="compositeNode" presStyleCnt="0">
        <dgm:presLayoutVars>
          <dgm:bulletEnabled val="1"/>
        </dgm:presLayoutVars>
      </dgm:prSet>
      <dgm:spPr/>
    </dgm:pt>
    <dgm:pt modelId="{D77DD5B2-EF4D-455C-874A-937133EE98A5}" type="pres">
      <dgm:prSet presAssocID="{92590A3F-CC12-4AEB-8202-E6814AD947F9}" presName="bgRect" presStyleLbl="node1" presStyleIdx="1" presStyleCnt="3" custScaleX="100752" custLinFactNeighborX="800" custLinFactNeighborY="-1225"/>
      <dgm:spPr/>
      <dgm:t>
        <a:bodyPr/>
        <a:lstStyle/>
        <a:p>
          <a:endParaRPr lang="ru-RU"/>
        </a:p>
      </dgm:t>
    </dgm:pt>
    <dgm:pt modelId="{058E65DC-A176-47EE-A041-4EF9CB24B891}" type="pres">
      <dgm:prSet presAssocID="{92590A3F-CC12-4AEB-8202-E6814AD947F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F1764-DB0E-4511-8960-3560B640515E}" type="pres">
      <dgm:prSet presAssocID="{92590A3F-CC12-4AEB-8202-E6814AD947F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A6681-5AA0-4684-8423-5EFF4F26AFEA}" type="pres">
      <dgm:prSet presAssocID="{DD8EC97C-545C-48E5-9464-E1FC73CE5F8B}" presName="hSp" presStyleCnt="0"/>
      <dgm:spPr/>
    </dgm:pt>
    <dgm:pt modelId="{A42CF329-84B7-4653-A376-A83BA1758A88}" type="pres">
      <dgm:prSet presAssocID="{DD8EC97C-545C-48E5-9464-E1FC73CE5F8B}" presName="vProcSp" presStyleCnt="0"/>
      <dgm:spPr/>
    </dgm:pt>
    <dgm:pt modelId="{53E88B00-3899-4DB6-A0F4-658C33E20145}" type="pres">
      <dgm:prSet presAssocID="{DD8EC97C-545C-48E5-9464-E1FC73CE5F8B}" presName="vSp1" presStyleCnt="0"/>
      <dgm:spPr/>
    </dgm:pt>
    <dgm:pt modelId="{1461AE82-3BA0-4DA9-A797-E5539F2389C9}" type="pres">
      <dgm:prSet presAssocID="{DD8EC97C-545C-48E5-9464-E1FC73CE5F8B}" presName="simulatedConn" presStyleLbl="solidFgAcc1" presStyleIdx="1" presStyleCnt="2"/>
      <dgm:spPr/>
    </dgm:pt>
    <dgm:pt modelId="{13BB02F2-5A96-4DD1-AAB0-2AC745372DD8}" type="pres">
      <dgm:prSet presAssocID="{DD8EC97C-545C-48E5-9464-E1FC73CE5F8B}" presName="vSp2" presStyleCnt="0"/>
      <dgm:spPr/>
    </dgm:pt>
    <dgm:pt modelId="{4054E43D-44FB-44CD-ABC6-0ABCF46437DA}" type="pres">
      <dgm:prSet presAssocID="{DD8EC97C-545C-48E5-9464-E1FC73CE5F8B}" presName="sibTrans" presStyleCnt="0"/>
      <dgm:spPr/>
    </dgm:pt>
    <dgm:pt modelId="{099B9957-E798-46D2-9E41-58B184B31EC7}" type="pres">
      <dgm:prSet presAssocID="{091BEC62-FEFA-4FBC-9B14-5CDC7B261F9D}" presName="compositeNode" presStyleCnt="0">
        <dgm:presLayoutVars>
          <dgm:bulletEnabled val="1"/>
        </dgm:presLayoutVars>
      </dgm:prSet>
      <dgm:spPr/>
    </dgm:pt>
    <dgm:pt modelId="{B0BAFDE1-E741-468C-A58E-FF9F7420EA22}" type="pres">
      <dgm:prSet presAssocID="{091BEC62-FEFA-4FBC-9B14-5CDC7B261F9D}" presName="bgRect" presStyleLbl="node1" presStyleIdx="2" presStyleCnt="3" custLinFactNeighborX="109" custLinFactNeighborY="-408"/>
      <dgm:spPr/>
      <dgm:t>
        <a:bodyPr/>
        <a:lstStyle/>
        <a:p>
          <a:endParaRPr lang="ru-RU"/>
        </a:p>
      </dgm:t>
    </dgm:pt>
    <dgm:pt modelId="{5CBFEEF1-19E5-4EDF-BD0A-AF22555FC754}" type="pres">
      <dgm:prSet presAssocID="{091BEC62-FEFA-4FBC-9B14-5CDC7B261F9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163DD-FA09-4014-B215-E12DCA577027}" type="pres">
      <dgm:prSet presAssocID="{091BEC62-FEFA-4FBC-9B14-5CDC7B261F9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7231F-E303-4661-AADC-2A5C3162EEC5}" type="presOf" srcId="{92590A3F-CC12-4AEB-8202-E6814AD947F9}" destId="{D77DD5B2-EF4D-455C-874A-937133EE98A5}" srcOrd="0" destOrd="0" presId="urn:microsoft.com/office/officeart/2005/8/layout/hProcess7"/>
    <dgm:cxn modelId="{A8D0E79D-DF2B-4370-93C4-08188EA92CA7}" srcId="{8D911036-D6BA-4AC7-849A-BDDE01E8BBCC}" destId="{091BEC62-FEFA-4FBC-9B14-5CDC7B261F9D}" srcOrd="2" destOrd="0" parTransId="{A9307FD1-CBB4-4801-9D8E-22DFEFB010C5}" sibTransId="{5D4A27B7-70C1-4410-8D93-1A9A035615AB}"/>
    <dgm:cxn modelId="{0E3BA145-4DCB-4ED6-85F4-CE366FE5266E}" srcId="{8D911036-D6BA-4AC7-849A-BDDE01E8BBCC}" destId="{92590A3F-CC12-4AEB-8202-E6814AD947F9}" srcOrd="1" destOrd="0" parTransId="{D7A43B12-247D-41FE-B1A8-4A9A02D378C0}" sibTransId="{DD8EC97C-545C-48E5-9464-E1FC73CE5F8B}"/>
    <dgm:cxn modelId="{A76077F6-1494-4AB4-B810-C273C0F47E94}" type="presOf" srcId="{9826B6C5-2A57-4866-9A0A-27FA474878FB}" destId="{A2A163DD-FA09-4014-B215-E12DCA577027}" srcOrd="0" destOrd="0" presId="urn:microsoft.com/office/officeart/2005/8/layout/hProcess7"/>
    <dgm:cxn modelId="{6A2B4BE6-9A98-459D-8890-44AA37549D63}" type="presOf" srcId="{876E1E32-4B09-418A-BE44-3CCB553348DB}" destId="{993CFD8D-CE3E-454E-9A70-3AD80BB0BB0F}" srcOrd="0" destOrd="0" presId="urn:microsoft.com/office/officeart/2005/8/layout/hProcess7"/>
    <dgm:cxn modelId="{7332114A-50C8-42EE-A4C3-B31BEEF7652E}" srcId="{8D911036-D6BA-4AC7-849A-BDDE01E8BBCC}" destId="{BF591911-154D-4C8E-8F24-9437491AE2BB}" srcOrd="0" destOrd="0" parTransId="{2B8299D0-F61B-4C26-9061-856972401FE7}" sibTransId="{575DA092-696B-4E1B-80AA-390325F77C74}"/>
    <dgm:cxn modelId="{94EFF11F-A4C1-4033-ABB8-B1A5D1574217}" srcId="{92590A3F-CC12-4AEB-8202-E6814AD947F9}" destId="{25E9172D-60D1-418A-B6F5-4C69C6D8626D}" srcOrd="0" destOrd="0" parTransId="{1A823BEC-BA57-4D51-95EA-9D61A26E2113}" sibTransId="{6726D99F-44D8-4370-B7A7-45F5FBD309E4}"/>
    <dgm:cxn modelId="{9CC994EF-98D9-4A4C-81AC-84CD7D9E23CE}" type="presOf" srcId="{25E9172D-60D1-418A-B6F5-4C69C6D8626D}" destId="{9BBF1764-DB0E-4511-8960-3560B640515E}" srcOrd="0" destOrd="0" presId="urn:microsoft.com/office/officeart/2005/8/layout/hProcess7"/>
    <dgm:cxn modelId="{1AF25D83-88E2-4B49-B1AD-B2AAE6B6B1E8}" type="presOf" srcId="{BF591911-154D-4C8E-8F24-9437491AE2BB}" destId="{3B256A79-B515-4C5C-A0F9-C9206488AA55}" srcOrd="1" destOrd="0" presId="urn:microsoft.com/office/officeart/2005/8/layout/hProcess7"/>
    <dgm:cxn modelId="{CA6A9AE4-9479-4392-A92D-A94D6A76878B}" type="presOf" srcId="{8D911036-D6BA-4AC7-849A-BDDE01E8BBCC}" destId="{E1C04950-1981-4509-9812-CA589477C7E5}" srcOrd="0" destOrd="0" presId="urn:microsoft.com/office/officeart/2005/8/layout/hProcess7"/>
    <dgm:cxn modelId="{A911BCAE-C06D-4298-ADB2-3B96E87B4A6E}" srcId="{091BEC62-FEFA-4FBC-9B14-5CDC7B261F9D}" destId="{9826B6C5-2A57-4866-9A0A-27FA474878FB}" srcOrd="0" destOrd="0" parTransId="{ABFC9513-A602-4A6A-81E6-69FC20D8E5D7}" sibTransId="{8EC3A19E-D9FA-48C0-9CCB-EF357E278EA5}"/>
    <dgm:cxn modelId="{C0CF14D7-CD45-4FBD-B5DD-8A702946918F}" srcId="{BF591911-154D-4C8E-8F24-9437491AE2BB}" destId="{876E1E32-4B09-418A-BE44-3CCB553348DB}" srcOrd="0" destOrd="0" parTransId="{725EE9FC-5930-4531-84D2-A988BD6BEDE6}" sibTransId="{F1CAD691-A5E0-4DBC-BD1B-7B540206D891}"/>
    <dgm:cxn modelId="{2AC08828-C51C-4E26-8818-FFDFC2A87DE0}" type="presOf" srcId="{091BEC62-FEFA-4FBC-9B14-5CDC7B261F9D}" destId="{5CBFEEF1-19E5-4EDF-BD0A-AF22555FC754}" srcOrd="1" destOrd="0" presId="urn:microsoft.com/office/officeart/2005/8/layout/hProcess7"/>
    <dgm:cxn modelId="{B029092D-6614-45A0-B479-718F8CAEFC46}" type="presOf" srcId="{92590A3F-CC12-4AEB-8202-E6814AD947F9}" destId="{058E65DC-A176-47EE-A041-4EF9CB24B891}" srcOrd="1" destOrd="0" presId="urn:microsoft.com/office/officeart/2005/8/layout/hProcess7"/>
    <dgm:cxn modelId="{41B6D77D-39FC-4173-B897-DD3D8D8ABC8A}" type="presOf" srcId="{091BEC62-FEFA-4FBC-9B14-5CDC7B261F9D}" destId="{B0BAFDE1-E741-468C-A58E-FF9F7420EA22}" srcOrd="0" destOrd="0" presId="urn:microsoft.com/office/officeart/2005/8/layout/hProcess7"/>
    <dgm:cxn modelId="{73931D02-1812-4F47-B98F-8C06C3E1A2CD}" type="presOf" srcId="{BF591911-154D-4C8E-8F24-9437491AE2BB}" destId="{E7813062-C4E4-485C-8A27-913489ED43EA}" srcOrd="0" destOrd="0" presId="urn:microsoft.com/office/officeart/2005/8/layout/hProcess7"/>
    <dgm:cxn modelId="{35BC55DC-2B00-4A55-9DA2-459AE360581D}" type="presParOf" srcId="{E1C04950-1981-4509-9812-CA589477C7E5}" destId="{06F1A5EA-C90C-431E-B85E-D5EE01CD311F}" srcOrd="0" destOrd="0" presId="urn:microsoft.com/office/officeart/2005/8/layout/hProcess7"/>
    <dgm:cxn modelId="{D8C30B55-F39D-4A4C-8BC7-8B4BD06536DB}" type="presParOf" srcId="{06F1A5EA-C90C-431E-B85E-D5EE01CD311F}" destId="{E7813062-C4E4-485C-8A27-913489ED43EA}" srcOrd="0" destOrd="0" presId="urn:microsoft.com/office/officeart/2005/8/layout/hProcess7"/>
    <dgm:cxn modelId="{AEFE36A2-A9F8-42F4-8C11-D9522BC6211C}" type="presParOf" srcId="{06F1A5EA-C90C-431E-B85E-D5EE01CD311F}" destId="{3B256A79-B515-4C5C-A0F9-C9206488AA55}" srcOrd="1" destOrd="0" presId="urn:microsoft.com/office/officeart/2005/8/layout/hProcess7"/>
    <dgm:cxn modelId="{40990660-073D-4DE2-972F-7CFC297FB5E1}" type="presParOf" srcId="{06F1A5EA-C90C-431E-B85E-D5EE01CD311F}" destId="{993CFD8D-CE3E-454E-9A70-3AD80BB0BB0F}" srcOrd="2" destOrd="0" presId="urn:microsoft.com/office/officeart/2005/8/layout/hProcess7"/>
    <dgm:cxn modelId="{AE64C7D0-C5E1-4825-B9AE-61D6A26C479F}" type="presParOf" srcId="{E1C04950-1981-4509-9812-CA589477C7E5}" destId="{E6BA3F46-AC3F-4478-8C6C-657B25B5416D}" srcOrd="1" destOrd="0" presId="urn:microsoft.com/office/officeart/2005/8/layout/hProcess7"/>
    <dgm:cxn modelId="{01BE112A-D8E3-433D-8283-F773CB619DBE}" type="presParOf" srcId="{E1C04950-1981-4509-9812-CA589477C7E5}" destId="{86DDB7D2-C001-4BD8-BA21-E9866EB157E2}" srcOrd="2" destOrd="0" presId="urn:microsoft.com/office/officeart/2005/8/layout/hProcess7"/>
    <dgm:cxn modelId="{30798CE6-CA53-4A35-94EE-57E486E66215}" type="presParOf" srcId="{86DDB7D2-C001-4BD8-BA21-E9866EB157E2}" destId="{71950DFE-CBC9-4017-A25F-BC3B3A17A0FC}" srcOrd="0" destOrd="0" presId="urn:microsoft.com/office/officeart/2005/8/layout/hProcess7"/>
    <dgm:cxn modelId="{9245B264-6214-4E10-8E71-74BFA4524146}" type="presParOf" srcId="{86DDB7D2-C001-4BD8-BA21-E9866EB157E2}" destId="{AAEBA10C-886F-4D9F-A6A0-7BF1E5114691}" srcOrd="1" destOrd="0" presId="urn:microsoft.com/office/officeart/2005/8/layout/hProcess7"/>
    <dgm:cxn modelId="{504A49DC-AAE4-401F-B1D6-D450649C5095}" type="presParOf" srcId="{86DDB7D2-C001-4BD8-BA21-E9866EB157E2}" destId="{16D3681D-3166-403D-AC55-AFA9A030178E}" srcOrd="2" destOrd="0" presId="urn:microsoft.com/office/officeart/2005/8/layout/hProcess7"/>
    <dgm:cxn modelId="{8B7593E7-AACC-4401-B7D6-8EB0BBFF8C0B}" type="presParOf" srcId="{E1C04950-1981-4509-9812-CA589477C7E5}" destId="{61646A77-ECEC-452D-B112-4203438A0206}" srcOrd="3" destOrd="0" presId="urn:microsoft.com/office/officeart/2005/8/layout/hProcess7"/>
    <dgm:cxn modelId="{75EC455C-84AB-4E80-8D8B-53C8798BAD41}" type="presParOf" srcId="{E1C04950-1981-4509-9812-CA589477C7E5}" destId="{A1C56B9D-EA28-429F-A838-442D6B36E93C}" srcOrd="4" destOrd="0" presId="urn:microsoft.com/office/officeart/2005/8/layout/hProcess7"/>
    <dgm:cxn modelId="{CD36D92D-9CFD-4B53-B0BA-4BB9FA6C245C}" type="presParOf" srcId="{A1C56B9D-EA28-429F-A838-442D6B36E93C}" destId="{D77DD5B2-EF4D-455C-874A-937133EE98A5}" srcOrd="0" destOrd="0" presId="urn:microsoft.com/office/officeart/2005/8/layout/hProcess7"/>
    <dgm:cxn modelId="{E5030A2B-E4A9-49C8-B00F-389D7C01AB88}" type="presParOf" srcId="{A1C56B9D-EA28-429F-A838-442D6B36E93C}" destId="{058E65DC-A176-47EE-A041-4EF9CB24B891}" srcOrd="1" destOrd="0" presId="urn:microsoft.com/office/officeart/2005/8/layout/hProcess7"/>
    <dgm:cxn modelId="{1CD9D6E1-06C6-4F7D-99F5-E6370F47AE83}" type="presParOf" srcId="{A1C56B9D-EA28-429F-A838-442D6B36E93C}" destId="{9BBF1764-DB0E-4511-8960-3560B640515E}" srcOrd="2" destOrd="0" presId="urn:microsoft.com/office/officeart/2005/8/layout/hProcess7"/>
    <dgm:cxn modelId="{D6B88219-8EA0-4E18-A951-84EA16A0E6A6}" type="presParOf" srcId="{E1C04950-1981-4509-9812-CA589477C7E5}" destId="{A0CA6681-5AA0-4684-8423-5EFF4F26AFEA}" srcOrd="5" destOrd="0" presId="urn:microsoft.com/office/officeart/2005/8/layout/hProcess7"/>
    <dgm:cxn modelId="{8D171FEE-471B-4750-AF14-EB785610AD79}" type="presParOf" srcId="{E1C04950-1981-4509-9812-CA589477C7E5}" destId="{A42CF329-84B7-4653-A376-A83BA1758A88}" srcOrd="6" destOrd="0" presId="urn:microsoft.com/office/officeart/2005/8/layout/hProcess7"/>
    <dgm:cxn modelId="{BA162D05-B139-4C6D-B627-14469C0C9702}" type="presParOf" srcId="{A42CF329-84B7-4653-A376-A83BA1758A88}" destId="{53E88B00-3899-4DB6-A0F4-658C33E20145}" srcOrd="0" destOrd="0" presId="urn:microsoft.com/office/officeart/2005/8/layout/hProcess7"/>
    <dgm:cxn modelId="{3EC6D3B6-1392-4528-8ED2-ACDD7A095326}" type="presParOf" srcId="{A42CF329-84B7-4653-A376-A83BA1758A88}" destId="{1461AE82-3BA0-4DA9-A797-E5539F2389C9}" srcOrd="1" destOrd="0" presId="urn:microsoft.com/office/officeart/2005/8/layout/hProcess7"/>
    <dgm:cxn modelId="{EE1D3655-820D-4F35-9836-EDF49E1DC796}" type="presParOf" srcId="{A42CF329-84B7-4653-A376-A83BA1758A88}" destId="{13BB02F2-5A96-4DD1-AAB0-2AC745372DD8}" srcOrd="2" destOrd="0" presId="urn:microsoft.com/office/officeart/2005/8/layout/hProcess7"/>
    <dgm:cxn modelId="{3C5BA3F2-C846-4572-A520-479CF9B6FA80}" type="presParOf" srcId="{E1C04950-1981-4509-9812-CA589477C7E5}" destId="{4054E43D-44FB-44CD-ABC6-0ABCF46437DA}" srcOrd="7" destOrd="0" presId="urn:microsoft.com/office/officeart/2005/8/layout/hProcess7"/>
    <dgm:cxn modelId="{0508A35D-9617-49C7-9C63-0288B92A5EE6}" type="presParOf" srcId="{E1C04950-1981-4509-9812-CA589477C7E5}" destId="{099B9957-E798-46D2-9E41-58B184B31EC7}" srcOrd="8" destOrd="0" presId="urn:microsoft.com/office/officeart/2005/8/layout/hProcess7"/>
    <dgm:cxn modelId="{6A866514-EF2C-4DB2-96FF-C33E3351CA5F}" type="presParOf" srcId="{099B9957-E798-46D2-9E41-58B184B31EC7}" destId="{B0BAFDE1-E741-468C-A58E-FF9F7420EA22}" srcOrd="0" destOrd="0" presId="urn:microsoft.com/office/officeart/2005/8/layout/hProcess7"/>
    <dgm:cxn modelId="{5F0F19FD-523A-4A7F-AF30-7B7A439B852F}" type="presParOf" srcId="{099B9957-E798-46D2-9E41-58B184B31EC7}" destId="{5CBFEEF1-19E5-4EDF-BD0A-AF22555FC754}" srcOrd="1" destOrd="0" presId="urn:microsoft.com/office/officeart/2005/8/layout/hProcess7"/>
    <dgm:cxn modelId="{00D18E2A-E2E7-4634-ADEB-E43655D3B9C1}" type="presParOf" srcId="{099B9957-E798-46D2-9E41-58B184B31EC7}" destId="{A2A163DD-FA09-4014-B215-E12DCA57702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811F02-616F-4871-92ED-31E4539E86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D72722-FB4E-4BA4-A550-F2151F13403E}">
      <dgm:prSet phldrT="[Текст]"/>
      <dgm:spPr/>
      <dgm:t>
        <a:bodyPr/>
        <a:lstStyle/>
        <a:p>
          <a:r>
            <a:rPr lang="ru-RU" dirty="0" smtClean="0"/>
            <a:t>Плановое финансирование   22 939,2               тыс. рублей</a:t>
          </a:r>
          <a:endParaRPr lang="ru-RU" dirty="0"/>
        </a:p>
      </dgm:t>
    </dgm:pt>
    <dgm:pt modelId="{805337E4-F74B-48A4-8028-421A9961FB1B}" type="parTrans" cxnId="{59EBD229-045D-452A-83AA-88E2DAF17395}">
      <dgm:prSet/>
      <dgm:spPr/>
      <dgm:t>
        <a:bodyPr/>
        <a:lstStyle/>
        <a:p>
          <a:endParaRPr lang="ru-RU"/>
        </a:p>
      </dgm:t>
    </dgm:pt>
    <dgm:pt modelId="{EC46F6E8-D145-4E1D-BB38-FA13FCD39AEF}" type="sibTrans" cxnId="{59EBD229-045D-452A-83AA-88E2DAF17395}">
      <dgm:prSet/>
      <dgm:spPr/>
      <dgm:t>
        <a:bodyPr/>
        <a:lstStyle/>
        <a:p>
          <a:endParaRPr lang="ru-RU"/>
        </a:p>
      </dgm:t>
    </dgm:pt>
    <dgm:pt modelId="{FA5C28E7-F5AD-4F4B-8B68-3CDD32315F6E}">
      <dgm:prSet phldrT="[Текст]"/>
      <dgm:spPr/>
      <dgm:t>
        <a:bodyPr/>
        <a:lstStyle/>
        <a:p>
          <a:r>
            <a:rPr lang="ru-RU" dirty="0" smtClean="0"/>
            <a:t>Фактическое исполнение 21 843,6 тыс. рублей</a:t>
          </a:r>
          <a:endParaRPr lang="ru-RU" dirty="0"/>
        </a:p>
      </dgm:t>
    </dgm:pt>
    <dgm:pt modelId="{33E32F67-EBCE-4258-86E0-5B88674AC269}" type="parTrans" cxnId="{F069A536-A866-43C2-A2C6-41F1E6A3F425}">
      <dgm:prSet/>
      <dgm:spPr/>
      <dgm:t>
        <a:bodyPr/>
        <a:lstStyle/>
        <a:p>
          <a:endParaRPr lang="ru-RU"/>
        </a:p>
      </dgm:t>
    </dgm:pt>
    <dgm:pt modelId="{CCA2F868-6F3B-45D3-B772-7B911EC062DA}" type="sibTrans" cxnId="{F069A536-A866-43C2-A2C6-41F1E6A3F425}">
      <dgm:prSet/>
      <dgm:spPr/>
      <dgm:t>
        <a:bodyPr/>
        <a:lstStyle/>
        <a:p>
          <a:endParaRPr lang="ru-RU"/>
        </a:p>
      </dgm:t>
    </dgm:pt>
    <dgm:pt modelId="{398D1D64-B403-4F07-8893-4406E4D863DD}">
      <dgm:prSet phldrT="[Текст]"/>
      <dgm:spPr/>
      <dgm:t>
        <a:bodyPr/>
        <a:lstStyle/>
        <a:p>
          <a:r>
            <a:rPr lang="ru-RU" dirty="0" smtClean="0"/>
            <a:t>95,2%</a:t>
          </a:r>
          <a:endParaRPr lang="ru-RU" dirty="0"/>
        </a:p>
      </dgm:t>
    </dgm:pt>
    <dgm:pt modelId="{5A1575CD-9D82-47F9-9385-E14002E11926}" type="parTrans" cxnId="{E983FA08-63A0-4B5C-AB80-B2926D65D600}">
      <dgm:prSet/>
      <dgm:spPr/>
      <dgm:t>
        <a:bodyPr/>
        <a:lstStyle/>
        <a:p>
          <a:endParaRPr lang="ru-RU"/>
        </a:p>
      </dgm:t>
    </dgm:pt>
    <dgm:pt modelId="{82F59136-0BB5-43A1-9C36-7A0127BD1DCC}" type="sibTrans" cxnId="{E983FA08-63A0-4B5C-AB80-B2926D65D600}">
      <dgm:prSet/>
      <dgm:spPr/>
      <dgm:t>
        <a:bodyPr/>
        <a:lstStyle/>
        <a:p>
          <a:endParaRPr lang="ru-RU"/>
        </a:p>
      </dgm:t>
    </dgm:pt>
    <dgm:pt modelId="{6F8F38B1-7E67-4DF5-826C-1B80A2AA5A4E}" type="pres">
      <dgm:prSet presAssocID="{C3811F02-616F-4871-92ED-31E4539E86E5}" presName="Name0" presStyleCnt="0">
        <dgm:presLayoutVars>
          <dgm:dir/>
          <dgm:animLvl val="lvl"/>
          <dgm:resizeHandles val="exact"/>
        </dgm:presLayoutVars>
      </dgm:prSet>
      <dgm:spPr/>
    </dgm:pt>
    <dgm:pt modelId="{54351FCC-BD28-4167-9DDF-2EBD1201DF2C}" type="pres">
      <dgm:prSet presAssocID="{37D72722-FB4E-4BA4-A550-F2151F13403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BBDF-0FF1-4FE5-8AA2-F03DCB91D6C6}" type="pres">
      <dgm:prSet presAssocID="{EC46F6E8-D145-4E1D-BB38-FA13FCD39AEF}" presName="parTxOnlySpace" presStyleCnt="0"/>
      <dgm:spPr/>
    </dgm:pt>
    <dgm:pt modelId="{E161660B-1105-4A51-9ED0-5D912FEA95F5}" type="pres">
      <dgm:prSet presAssocID="{FA5C28E7-F5AD-4F4B-8B68-3CDD32315F6E}" presName="parTxOnly" presStyleLbl="node1" presStyleIdx="1" presStyleCnt="3" custLinFactNeighborX="20461" custLinFactNeighborY="2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BD5F-3A91-40B1-8FB3-E1FE9ECC570D}" type="pres">
      <dgm:prSet presAssocID="{CCA2F868-6F3B-45D3-B772-7B911EC062DA}" presName="parTxOnlySpace" presStyleCnt="0"/>
      <dgm:spPr/>
    </dgm:pt>
    <dgm:pt modelId="{004A1C2F-C45F-4A9D-87FE-91003F632DD6}" type="pres">
      <dgm:prSet presAssocID="{398D1D64-B403-4F07-8893-4406E4D863DD}" presName="parTxOnly" presStyleLbl="node1" presStyleIdx="2" presStyleCnt="3" custScaleX="71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EBD229-045D-452A-83AA-88E2DAF17395}" srcId="{C3811F02-616F-4871-92ED-31E4539E86E5}" destId="{37D72722-FB4E-4BA4-A550-F2151F13403E}" srcOrd="0" destOrd="0" parTransId="{805337E4-F74B-48A4-8028-421A9961FB1B}" sibTransId="{EC46F6E8-D145-4E1D-BB38-FA13FCD39AEF}"/>
    <dgm:cxn modelId="{CB4B0C11-DBB2-4533-9918-212008E0E071}" type="presOf" srcId="{37D72722-FB4E-4BA4-A550-F2151F13403E}" destId="{54351FCC-BD28-4167-9DDF-2EBD1201DF2C}" srcOrd="0" destOrd="0" presId="urn:microsoft.com/office/officeart/2005/8/layout/chevron1"/>
    <dgm:cxn modelId="{79DADD3B-05CE-40A3-A426-F70A39D23480}" type="presOf" srcId="{C3811F02-616F-4871-92ED-31E4539E86E5}" destId="{6F8F38B1-7E67-4DF5-826C-1B80A2AA5A4E}" srcOrd="0" destOrd="0" presId="urn:microsoft.com/office/officeart/2005/8/layout/chevron1"/>
    <dgm:cxn modelId="{F069A536-A866-43C2-A2C6-41F1E6A3F425}" srcId="{C3811F02-616F-4871-92ED-31E4539E86E5}" destId="{FA5C28E7-F5AD-4F4B-8B68-3CDD32315F6E}" srcOrd="1" destOrd="0" parTransId="{33E32F67-EBCE-4258-86E0-5B88674AC269}" sibTransId="{CCA2F868-6F3B-45D3-B772-7B911EC062DA}"/>
    <dgm:cxn modelId="{8BBE0C91-83F1-4BBC-B7F6-BC6D375CB6A1}" type="presOf" srcId="{FA5C28E7-F5AD-4F4B-8B68-3CDD32315F6E}" destId="{E161660B-1105-4A51-9ED0-5D912FEA95F5}" srcOrd="0" destOrd="0" presId="urn:microsoft.com/office/officeart/2005/8/layout/chevron1"/>
    <dgm:cxn modelId="{C6ED6AB2-3841-4D7B-B579-2B3F15B8C6C3}" type="presOf" srcId="{398D1D64-B403-4F07-8893-4406E4D863DD}" destId="{004A1C2F-C45F-4A9D-87FE-91003F632DD6}" srcOrd="0" destOrd="0" presId="urn:microsoft.com/office/officeart/2005/8/layout/chevron1"/>
    <dgm:cxn modelId="{E983FA08-63A0-4B5C-AB80-B2926D65D600}" srcId="{C3811F02-616F-4871-92ED-31E4539E86E5}" destId="{398D1D64-B403-4F07-8893-4406E4D863DD}" srcOrd="2" destOrd="0" parTransId="{5A1575CD-9D82-47F9-9385-E14002E11926}" sibTransId="{82F59136-0BB5-43A1-9C36-7A0127BD1DCC}"/>
    <dgm:cxn modelId="{97B44B49-939C-4DB7-95F6-DC16E92524CD}" type="presParOf" srcId="{6F8F38B1-7E67-4DF5-826C-1B80A2AA5A4E}" destId="{54351FCC-BD28-4167-9DDF-2EBD1201DF2C}" srcOrd="0" destOrd="0" presId="urn:microsoft.com/office/officeart/2005/8/layout/chevron1"/>
    <dgm:cxn modelId="{A2A9ADE8-267E-4087-8D33-78031E497D0E}" type="presParOf" srcId="{6F8F38B1-7E67-4DF5-826C-1B80A2AA5A4E}" destId="{7C6FBBDF-0FF1-4FE5-8AA2-F03DCB91D6C6}" srcOrd="1" destOrd="0" presId="urn:microsoft.com/office/officeart/2005/8/layout/chevron1"/>
    <dgm:cxn modelId="{01F5A2E3-0FA8-48B5-8319-009692AE85E0}" type="presParOf" srcId="{6F8F38B1-7E67-4DF5-826C-1B80A2AA5A4E}" destId="{E161660B-1105-4A51-9ED0-5D912FEA95F5}" srcOrd="2" destOrd="0" presId="urn:microsoft.com/office/officeart/2005/8/layout/chevron1"/>
    <dgm:cxn modelId="{259F372E-F775-4EE5-BFCA-566197679033}" type="presParOf" srcId="{6F8F38B1-7E67-4DF5-826C-1B80A2AA5A4E}" destId="{2E3FBD5F-3A91-40B1-8FB3-E1FE9ECC570D}" srcOrd="3" destOrd="0" presId="urn:microsoft.com/office/officeart/2005/8/layout/chevron1"/>
    <dgm:cxn modelId="{4C24FA21-6C1D-4AAC-BC6C-D7FF78EACF7B}" type="presParOf" srcId="{6F8F38B1-7E67-4DF5-826C-1B80A2AA5A4E}" destId="{004A1C2F-C45F-4A9D-87FE-91003F632DD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225FA9-F602-4D58-BF00-9B00FE45110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BADD9FA-AC2E-46D5-9C85-2B5A8605CA57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21 030,4 тыс. рублей</a:t>
          </a:r>
          <a:endParaRPr lang="ru-RU" sz="1400" dirty="0"/>
        </a:p>
      </dgm:t>
    </dgm:pt>
    <dgm:pt modelId="{32B9D989-9EDF-4C99-AEF3-3376A8A205B1}" type="parTrans" cxnId="{B66C7CDD-EA05-4B56-99F8-AD48E9A83D07}">
      <dgm:prSet/>
      <dgm:spPr/>
      <dgm:t>
        <a:bodyPr/>
        <a:lstStyle/>
        <a:p>
          <a:endParaRPr lang="ru-RU"/>
        </a:p>
      </dgm:t>
    </dgm:pt>
    <dgm:pt modelId="{93453DB0-4E78-480F-909E-3F988189960B}" type="sibTrans" cxnId="{B66C7CDD-EA05-4B56-99F8-AD48E9A83D07}">
      <dgm:prSet/>
      <dgm:spPr/>
      <dgm:t>
        <a:bodyPr/>
        <a:lstStyle/>
        <a:p>
          <a:endParaRPr lang="ru-RU"/>
        </a:p>
      </dgm:t>
    </dgm:pt>
    <dgm:pt modelId="{DFDE1B4A-8F89-4637-8157-FB133582E9E1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    20 030,1 тыс. рублей</a:t>
          </a:r>
          <a:endParaRPr lang="ru-RU" sz="1400" dirty="0"/>
        </a:p>
      </dgm:t>
    </dgm:pt>
    <dgm:pt modelId="{4F88E95E-1056-42D3-A513-0D6C5ABA44DD}" type="parTrans" cxnId="{2379D1A8-B7CB-4E84-86D7-CC78E32AD5C1}">
      <dgm:prSet/>
      <dgm:spPr/>
      <dgm:t>
        <a:bodyPr/>
        <a:lstStyle/>
        <a:p>
          <a:endParaRPr lang="ru-RU"/>
        </a:p>
      </dgm:t>
    </dgm:pt>
    <dgm:pt modelId="{C999A60E-617F-49AE-AB2E-C7E161B6DD3E}" type="sibTrans" cxnId="{2379D1A8-B7CB-4E84-86D7-CC78E32AD5C1}">
      <dgm:prSet/>
      <dgm:spPr/>
      <dgm:t>
        <a:bodyPr/>
        <a:lstStyle/>
        <a:p>
          <a:endParaRPr lang="ru-RU"/>
        </a:p>
      </dgm:t>
    </dgm:pt>
    <dgm:pt modelId="{35C859FE-A9A3-486B-B75A-ED58EACC6489}">
      <dgm:prSet phldrT="[Текст]" custT="1"/>
      <dgm:spPr/>
      <dgm:t>
        <a:bodyPr/>
        <a:lstStyle/>
        <a:p>
          <a:r>
            <a:rPr lang="ru-RU" sz="1400" dirty="0" smtClean="0"/>
            <a:t>100,0%</a:t>
          </a:r>
          <a:endParaRPr lang="ru-RU" sz="1400" dirty="0"/>
        </a:p>
      </dgm:t>
    </dgm:pt>
    <dgm:pt modelId="{4D3E213F-66A0-4039-BF09-8A37BC9BBF03}" type="parTrans" cxnId="{F4C98773-2267-4122-8700-EE409E4DF1FD}">
      <dgm:prSet/>
      <dgm:spPr/>
      <dgm:t>
        <a:bodyPr/>
        <a:lstStyle/>
        <a:p>
          <a:endParaRPr lang="ru-RU"/>
        </a:p>
      </dgm:t>
    </dgm:pt>
    <dgm:pt modelId="{E6AB6E77-B8EF-46A1-B968-F7AD38EEB445}" type="sibTrans" cxnId="{F4C98773-2267-4122-8700-EE409E4DF1FD}">
      <dgm:prSet/>
      <dgm:spPr/>
      <dgm:t>
        <a:bodyPr/>
        <a:lstStyle/>
        <a:p>
          <a:endParaRPr lang="ru-RU"/>
        </a:p>
      </dgm:t>
    </dgm:pt>
    <dgm:pt modelId="{78317F99-6BFC-425C-ACB9-544A0230BBED}" type="pres">
      <dgm:prSet presAssocID="{89225FA9-F602-4D58-BF00-9B00FE451109}" presName="Name0" presStyleCnt="0">
        <dgm:presLayoutVars>
          <dgm:dir/>
          <dgm:animLvl val="lvl"/>
          <dgm:resizeHandles val="exact"/>
        </dgm:presLayoutVars>
      </dgm:prSet>
      <dgm:spPr/>
    </dgm:pt>
    <dgm:pt modelId="{30F6D860-84DC-4D05-994E-6858B5D13715}" type="pres">
      <dgm:prSet presAssocID="{6BADD9FA-AC2E-46D5-9C85-2B5A8605CA57}" presName="parTxOnly" presStyleLbl="node1" presStyleIdx="0" presStyleCnt="3" custScaleX="1079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8AE29-9470-4E82-9CEC-94E47D3B4C9A}" type="pres">
      <dgm:prSet presAssocID="{93453DB0-4E78-480F-909E-3F988189960B}" presName="parTxOnlySpace" presStyleCnt="0"/>
      <dgm:spPr/>
    </dgm:pt>
    <dgm:pt modelId="{E703747B-2B5E-4123-8E1C-2BF4FBF18A77}" type="pres">
      <dgm:prSet presAssocID="{DFDE1B4A-8F89-4637-8157-FB133582E9E1}" presName="parTxOnly" presStyleLbl="node1" presStyleIdx="1" presStyleCnt="3" custScaleX="117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1BF59-9058-4EA4-A025-3E0B9ED354D1}" type="pres">
      <dgm:prSet presAssocID="{C999A60E-617F-49AE-AB2E-C7E161B6DD3E}" presName="parTxOnlySpace" presStyleCnt="0"/>
      <dgm:spPr/>
    </dgm:pt>
    <dgm:pt modelId="{A4006AAC-2833-44A5-97DE-8F877656EAB6}" type="pres">
      <dgm:prSet presAssocID="{35C859FE-A9A3-486B-B75A-ED58EACC6489}" presName="parTxOnly" presStyleLbl="node1" presStyleIdx="2" presStyleCnt="3" custScaleX="80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79D1A8-B7CB-4E84-86D7-CC78E32AD5C1}" srcId="{89225FA9-F602-4D58-BF00-9B00FE451109}" destId="{DFDE1B4A-8F89-4637-8157-FB133582E9E1}" srcOrd="1" destOrd="0" parTransId="{4F88E95E-1056-42D3-A513-0D6C5ABA44DD}" sibTransId="{C999A60E-617F-49AE-AB2E-C7E161B6DD3E}"/>
    <dgm:cxn modelId="{F4C98773-2267-4122-8700-EE409E4DF1FD}" srcId="{89225FA9-F602-4D58-BF00-9B00FE451109}" destId="{35C859FE-A9A3-486B-B75A-ED58EACC6489}" srcOrd="2" destOrd="0" parTransId="{4D3E213F-66A0-4039-BF09-8A37BC9BBF03}" sibTransId="{E6AB6E77-B8EF-46A1-B968-F7AD38EEB445}"/>
    <dgm:cxn modelId="{DB2350D0-1D34-41ED-985F-8ABDF2C8A5F6}" type="presOf" srcId="{DFDE1B4A-8F89-4637-8157-FB133582E9E1}" destId="{E703747B-2B5E-4123-8E1C-2BF4FBF18A77}" srcOrd="0" destOrd="0" presId="urn:microsoft.com/office/officeart/2005/8/layout/chevron1"/>
    <dgm:cxn modelId="{46E607D4-C136-4A1C-B273-219BB7FA25E8}" type="presOf" srcId="{35C859FE-A9A3-486B-B75A-ED58EACC6489}" destId="{A4006AAC-2833-44A5-97DE-8F877656EAB6}" srcOrd="0" destOrd="0" presId="urn:microsoft.com/office/officeart/2005/8/layout/chevron1"/>
    <dgm:cxn modelId="{A1487039-3E0D-460C-90EF-CB70DAAC2AC8}" type="presOf" srcId="{6BADD9FA-AC2E-46D5-9C85-2B5A8605CA57}" destId="{30F6D860-84DC-4D05-994E-6858B5D13715}" srcOrd="0" destOrd="0" presId="urn:microsoft.com/office/officeart/2005/8/layout/chevron1"/>
    <dgm:cxn modelId="{F54BC6F2-684A-4C0B-AFB8-0AF191282C79}" type="presOf" srcId="{89225FA9-F602-4D58-BF00-9B00FE451109}" destId="{78317F99-6BFC-425C-ACB9-544A0230BBED}" srcOrd="0" destOrd="0" presId="urn:microsoft.com/office/officeart/2005/8/layout/chevron1"/>
    <dgm:cxn modelId="{B66C7CDD-EA05-4B56-99F8-AD48E9A83D07}" srcId="{89225FA9-F602-4D58-BF00-9B00FE451109}" destId="{6BADD9FA-AC2E-46D5-9C85-2B5A8605CA57}" srcOrd="0" destOrd="0" parTransId="{32B9D989-9EDF-4C99-AEF3-3376A8A205B1}" sibTransId="{93453DB0-4E78-480F-909E-3F988189960B}"/>
    <dgm:cxn modelId="{DC630735-97CC-4BA9-AFE5-B9EF13933BEE}" type="presParOf" srcId="{78317F99-6BFC-425C-ACB9-544A0230BBED}" destId="{30F6D860-84DC-4D05-994E-6858B5D13715}" srcOrd="0" destOrd="0" presId="urn:microsoft.com/office/officeart/2005/8/layout/chevron1"/>
    <dgm:cxn modelId="{E6C7B243-3E2B-422C-9096-F65D93DA1447}" type="presParOf" srcId="{78317F99-6BFC-425C-ACB9-544A0230BBED}" destId="{8668AE29-9470-4E82-9CEC-94E47D3B4C9A}" srcOrd="1" destOrd="0" presId="urn:microsoft.com/office/officeart/2005/8/layout/chevron1"/>
    <dgm:cxn modelId="{AD5A43A7-A123-4757-8C8D-89F15DFF321A}" type="presParOf" srcId="{78317F99-6BFC-425C-ACB9-544A0230BBED}" destId="{E703747B-2B5E-4123-8E1C-2BF4FBF18A77}" srcOrd="2" destOrd="0" presId="urn:microsoft.com/office/officeart/2005/8/layout/chevron1"/>
    <dgm:cxn modelId="{EB3FF97F-0115-47A1-88D4-E689FEEA72D2}" type="presParOf" srcId="{78317F99-6BFC-425C-ACB9-544A0230BBED}" destId="{0B21BF59-9058-4EA4-A025-3E0B9ED354D1}" srcOrd="3" destOrd="0" presId="urn:microsoft.com/office/officeart/2005/8/layout/chevron1"/>
    <dgm:cxn modelId="{6F253233-407E-4054-ADED-AA250AEBD473}" type="presParOf" srcId="{78317F99-6BFC-425C-ACB9-544A0230BBED}" destId="{A4006AAC-2833-44A5-97DE-8F877656EA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921050-E57C-4806-9E14-DADF70C20AB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7E5289-41AF-413F-B09F-D59B8F57E999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600,0 тыс. рублей</a:t>
          </a:r>
          <a:endParaRPr lang="ru-RU" sz="1400" dirty="0"/>
        </a:p>
      </dgm:t>
    </dgm:pt>
    <dgm:pt modelId="{C9D6933E-4B43-4541-8BC4-D98D3152301E}" type="parTrans" cxnId="{03265343-C1BB-427E-9942-336E8F4AEDB1}">
      <dgm:prSet/>
      <dgm:spPr/>
      <dgm:t>
        <a:bodyPr/>
        <a:lstStyle/>
        <a:p>
          <a:endParaRPr lang="ru-RU"/>
        </a:p>
      </dgm:t>
    </dgm:pt>
    <dgm:pt modelId="{2F4B22BF-E473-4308-A36F-62177502961C}" type="sibTrans" cxnId="{03265343-C1BB-427E-9942-336E8F4AEDB1}">
      <dgm:prSet/>
      <dgm:spPr/>
      <dgm:t>
        <a:bodyPr/>
        <a:lstStyle/>
        <a:p>
          <a:endParaRPr lang="ru-RU"/>
        </a:p>
      </dgm:t>
    </dgm:pt>
    <dgm:pt modelId="{1B6EBD4F-ABFB-46FA-BE07-877E582531D7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  584,0 тыс. рублей</a:t>
          </a:r>
          <a:endParaRPr lang="ru-RU" sz="1400" dirty="0"/>
        </a:p>
      </dgm:t>
    </dgm:pt>
    <dgm:pt modelId="{E14D3DC4-FA73-4A84-879D-CD83FC7DF01E}" type="parTrans" cxnId="{369553A1-B52F-491A-98E9-2819709499B2}">
      <dgm:prSet/>
      <dgm:spPr/>
      <dgm:t>
        <a:bodyPr/>
        <a:lstStyle/>
        <a:p>
          <a:endParaRPr lang="ru-RU"/>
        </a:p>
      </dgm:t>
    </dgm:pt>
    <dgm:pt modelId="{284906C2-E0E6-48A9-8672-CD5C85BEC4D8}" type="sibTrans" cxnId="{369553A1-B52F-491A-98E9-2819709499B2}">
      <dgm:prSet/>
      <dgm:spPr/>
      <dgm:t>
        <a:bodyPr/>
        <a:lstStyle/>
        <a:p>
          <a:endParaRPr lang="ru-RU"/>
        </a:p>
      </dgm:t>
    </dgm:pt>
    <dgm:pt modelId="{5CBFD895-00ED-40D5-ABA5-ED4620EF0D05}">
      <dgm:prSet phldrT="[Текст]" custT="1"/>
      <dgm:spPr/>
      <dgm:t>
        <a:bodyPr/>
        <a:lstStyle/>
        <a:p>
          <a:r>
            <a:rPr lang="ru-RU" sz="1400" dirty="0" smtClean="0"/>
            <a:t>97,3%</a:t>
          </a:r>
          <a:endParaRPr lang="ru-RU" sz="1400" dirty="0"/>
        </a:p>
      </dgm:t>
    </dgm:pt>
    <dgm:pt modelId="{AB70D69D-8BD8-4271-A38B-949BDDAFCBE1}" type="parTrans" cxnId="{FBE08A19-3216-4DC6-89DD-B62A1EE1AF73}">
      <dgm:prSet/>
      <dgm:spPr/>
      <dgm:t>
        <a:bodyPr/>
        <a:lstStyle/>
        <a:p>
          <a:endParaRPr lang="ru-RU"/>
        </a:p>
      </dgm:t>
    </dgm:pt>
    <dgm:pt modelId="{175650F6-D8D8-40CF-8645-CBCF4EF4789D}" type="sibTrans" cxnId="{FBE08A19-3216-4DC6-89DD-B62A1EE1AF73}">
      <dgm:prSet/>
      <dgm:spPr/>
      <dgm:t>
        <a:bodyPr/>
        <a:lstStyle/>
        <a:p>
          <a:endParaRPr lang="ru-RU"/>
        </a:p>
      </dgm:t>
    </dgm:pt>
    <dgm:pt modelId="{AA759CCD-DCE6-4D82-9CCD-B64F933E4C89}" type="pres">
      <dgm:prSet presAssocID="{A3921050-E57C-4806-9E14-DADF70C20ABB}" presName="Name0" presStyleCnt="0">
        <dgm:presLayoutVars>
          <dgm:dir/>
          <dgm:animLvl val="lvl"/>
          <dgm:resizeHandles val="exact"/>
        </dgm:presLayoutVars>
      </dgm:prSet>
      <dgm:spPr/>
    </dgm:pt>
    <dgm:pt modelId="{5E4EF3C1-4CEA-45EB-8F78-EA706078D242}" type="pres">
      <dgm:prSet presAssocID="{F97E5289-41AF-413F-B09F-D59B8F57E99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68D26-799B-49D1-BE69-33FF2B8DD28F}" type="pres">
      <dgm:prSet presAssocID="{2F4B22BF-E473-4308-A36F-62177502961C}" presName="parTxOnlySpace" presStyleCnt="0"/>
      <dgm:spPr/>
    </dgm:pt>
    <dgm:pt modelId="{7F71093E-5822-4490-91ED-99035AC03FD0}" type="pres">
      <dgm:prSet presAssocID="{1B6EBD4F-ABFB-46FA-BE07-877E582531D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6CAFC-F8BC-4ACF-9D63-00B63AC6F470}" type="pres">
      <dgm:prSet presAssocID="{284906C2-E0E6-48A9-8672-CD5C85BEC4D8}" presName="parTxOnlySpace" presStyleCnt="0"/>
      <dgm:spPr/>
    </dgm:pt>
    <dgm:pt modelId="{57EC3BE5-A06A-403C-9205-6694883FB8D0}" type="pres">
      <dgm:prSet presAssocID="{5CBFD895-00ED-40D5-ABA5-ED4620EF0D05}" presName="parTxOnly" presStyleLbl="node1" presStyleIdx="2" presStyleCnt="3" custScaleX="80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833A17-F464-413C-B97E-C3092C552ECB}" type="presOf" srcId="{A3921050-E57C-4806-9E14-DADF70C20ABB}" destId="{AA759CCD-DCE6-4D82-9CCD-B64F933E4C89}" srcOrd="0" destOrd="0" presId="urn:microsoft.com/office/officeart/2005/8/layout/chevron1"/>
    <dgm:cxn modelId="{FBE08A19-3216-4DC6-89DD-B62A1EE1AF73}" srcId="{A3921050-E57C-4806-9E14-DADF70C20ABB}" destId="{5CBFD895-00ED-40D5-ABA5-ED4620EF0D05}" srcOrd="2" destOrd="0" parTransId="{AB70D69D-8BD8-4271-A38B-949BDDAFCBE1}" sibTransId="{175650F6-D8D8-40CF-8645-CBCF4EF4789D}"/>
    <dgm:cxn modelId="{2DB52DAE-26A9-43EE-B45F-C9BB35D8ACAC}" type="presOf" srcId="{1B6EBD4F-ABFB-46FA-BE07-877E582531D7}" destId="{7F71093E-5822-4490-91ED-99035AC03FD0}" srcOrd="0" destOrd="0" presId="urn:microsoft.com/office/officeart/2005/8/layout/chevron1"/>
    <dgm:cxn modelId="{E4D37993-A2AF-45E7-B6B9-FE091220CCC5}" type="presOf" srcId="{F97E5289-41AF-413F-B09F-D59B8F57E999}" destId="{5E4EF3C1-4CEA-45EB-8F78-EA706078D242}" srcOrd="0" destOrd="0" presId="urn:microsoft.com/office/officeart/2005/8/layout/chevron1"/>
    <dgm:cxn modelId="{3FE9043F-2E32-4E7A-A24B-199A789EAB49}" type="presOf" srcId="{5CBFD895-00ED-40D5-ABA5-ED4620EF0D05}" destId="{57EC3BE5-A06A-403C-9205-6694883FB8D0}" srcOrd="0" destOrd="0" presId="urn:microsoft.com/office/officeart/2005/8/layout/chevron1"/>
    <dgm:cxn modelId="{03265343-C1BB-427E-9942-336E8F4AEDB1}" srcId="{A3921050-E57C-4806-9E14-DADF70C20ABB}" destId="{F97E5289-41AF-413F-B09F-D59B8F57E999}" srcOrd="0" destOrd="0" parTransId="{C9D6933E-4B43-4541-8BC4-D98D3152301E}" sibTransId="{2F4B22BF-E473-4308-A36F-62177502961C}"/>
    <dgm:cxn modelId="{369553A1-B52F-491A-98E9-2819709499B2}" srcId="{A3921050-E57C-4806-9E14-DADF70C20ABB}" destId="{1B6EBD4F-ABFB-46FA-BE07-877E582531D7}" srcOrd="1" destOrd="0" parTransId="{E14D3DC4-FA73-4A84-879D-CD83FC7DF01E}" sibTransId="{284906C2-E0E6-48A9-8672-CD5C85BEC4D8}"/>
    <dgm:cxn modelId="{B3E46C98-0728-4E68-8952-3E0A545B72DE}" type="presParOf" srcId="{AA759CCD-DCE6-4D82-9CCD-B64F933E4C89}" destId="{5E4EF3C1-4CEA-45EB-8F78-EA706078D242}" srcOrd="0" destOrd="0" presId="urn:microsoft.com/office/officeart/2005/8/layout/chevron1"/>
    <dgm:cxn modelId="{D7573E3D-00F7-42F5-8DF9-A0AB734F7EFB}" type="presParOf" srcId="{AA759CCD-DCE6-4D82-9CCD-B64F933E4C89}" destId="{F4E68D26-799B-49D1-BE69-33FF2B8DD28F}" srcOrd="1" destOrd="0" presId="urn:microsoft.com/office/officeart/2005/8/layout/chevron1"/>
    <dgm:cxn modelId="{15B4FFA2-A466-4219-8DCE-E60757C81104}" type="presParOf" srcId="{AA759CCD-DCE6-4D82-9CCD-B64F933E4C89}" destId="{7F71093E-5822-4490-91ED-99035AC03FD0}" srcOrd="2" destOrd="0" presId="urn:microsoft.com/office/officeart/2005/8/layout/chevron1"/>
    <dgm:cxn modelId="{B029163D-9363-4355-9D0C-67752520A9D4}" type="presParOf" srcId="{AA759CCD-DCE6-4D82-9CCD-B64F933E4C89}" destId="{D7F6CAFC-F8BC-4ACF-9D63-00B63AC6F470}" srcOrd="3" destOrd="0" presId="urn:microsoft.com/office/officeart/2005/8/layout/chevron1"/>
    <dgm:cxn modelId="{F00604A4-87DE-4BB5-9D6D-D73A8DB7B2EC}" type="presParOf" srcId="{AA759CCD-DCE6-4D82-9CCD-B64F933E4C89}" destId="{57EC3BE5-A06A-403C-9205-6694883FB8D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1F5750F-1FDD-4F6A-B8E7-DE664A0247D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2EC6D41-C527-4BF1-AA2A-1330450A2DAF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      1 106,8 тыс. рублей  </a:t>
          </a:r>
          <a:endParaRPr lang="ru-RU" sz="1400" dirty="0"/>
        </a:p>
      </dgm:t>
    </dgm:pt>
    <dgm:pt modelId="{C0853C91-2E47-423C-8155-E57E930B3882}" type="parTrans" cxnId="{32C93D1B-47FE-4CE8-9760-373853F586BA}">
      <dgm:prSet/>
      <dgm:spPr/>
      <dgm:t>
        <a:bodyPr/>
        <a:lstStyle/>
        <a:p>
          <a:endParaRPr lang="ru-RU"/>
        </a:p>
      </dgm:t>
    </dgm:pt>
    <dgm:pt modelId="{660E82AC-8E47-451A-83DE-E4ADB409D88F}" type="sibTrans" cxnId="{32C93D1B-47FE-4CE8-9760-373853F586BA}">
      <dgm:prSet/>
      <dgm:spPr/>
      <dgm:t>
        <a:bodyPr/>
        <a:lstStyle/>
        <a:p>
          <a:endParaRPr lang="ru-RU"/>
        </a:p>
      </dgm:t>
    </dgm:pt>
    <dgm:pt modelId="{35159AF0-8BAC-4543-B900-8030A9951584}">
      <dgm:prSet phldrT="[Текст]" custT="1"/>
      <dgm:spPr/>
      <dgm:t>
        <a:bodyPr/>
        <a:lstStyle/>
        <a:p>
          <a:r>
            <a:rPr lang="ru-RU" sz="1400" dirty="0" smtClean="0"/>
            <a:t>Фактическое финансирование 984,6 тыс. рублей</a:t>
          </a:r>
          <a:endParaRPr lang="ru-RU" sz="1400" dirty="0"/>
        </a:p>
      </dgm:t>
    </dgm:pt>
    <dgm:pt modelId="{1C50332C-2B1C-4EED-8B2A-0F07F1B74A51}" type="parTrans" cxnId="{A76212B7-425D-4BF6-A717-EABABCB1B4E8}">
      <dgm:prSet/>
      <dgm:spPr/>
      <dgm:t>
        <a:bodyPr/>
        <a:lstStyle/>
        <a:p>
          <a:endParaRPr lang="ru-RU"/>
        </a:p>
      </dgm:t>
    </dgm:pt>
    <dgm:pt modelId="{72ED5132-BCD9-4F1D-81C4-FA384605FB0D}" type="sibTrans" cxnId="{A76212B7-425D-4BF6-A717-EABABCB1B4E8}">
      <dgm:prSet/>
      <dgm:spPr/>
      <dgm:t>
        <a:bodyPr/>
        <a:lstStyle/>
        <a:p>
          <a:endParaRPr lang="ru-RU"/>
        </a:p>
      </dgm:t>
    </dgm:pt>
    <dgm:pt modelId="{FF5E10EF-2EC6-4751-8069-A2A422F053DC}">
      <dgm:prSet phldrT="[Текст]" custT="1"/>
      <dgm:spPr/>
      <dgm:t>
        <a:bodyPr/>
        <a:lstStyle/>
        <a:p>
          <a:r>
            <a:rPr lang="ru-RU" sz="1400" dirty="0" smtClean="0"/>
            <a:t>89,0%</a:t>
          </a:r>
          <a:endParaRPr lang="ru-RU" sz="1400" dirty="0"/>
        </a:p>
      </dgm:t>
    </dgm:pt>
    <dgm:pt modelId="{4CD4026E-3DA2-46F8-A507-38AA22BE2E9B}" type="parTrans" cxnId="{29E79D9C-1B6E-4429-845E-FB7329D6A082}">
      <dgm:prSet/>
      <dgm:spPr/>
      <dgm:t>
        <a:bodyPr/>
        <a:lstStyle/>
        <a:p>
          <a:endParaRPr lang="ru-RU"/>
        </a:p>
      </dgm:t>
    </dgm:pt>
    <dgm:pt modelId="{D6880AFB-73CF-48B3-AB6B-9F96E83D431C}" type="sibTrans" cxnId="{29E79D9C-1B6E-4429-845E-FB7329D6A082}">
      <dgm:prSet/>
      <dgm:spPr/>
      <dgm:t>
        <a:bodyPr/>
        <a:lstStyle/>
        <a:p>
          <a:endParaRPr lang="ru-RU"/>
        </a:p>
      </dgm:t>
    </dgm:pt>
    <dgm:pt modelId="{81F8DA51-BA3B-4606-A496-A258130DDD8A}" type="pres">
      <dgm:prSet presAssocID="{91F5750F-1FDD-4F6A-B8E7-DE664A0247DE}" presName="Name0" presStyleCnt="0">
        <dgm:presLayoutVars>
          <dgm:dir/>
          <dgm:animLvl val="lvl"/>
          <dgm:resizeHandles val="exact"/>
        </dgm:presLayoutVars>
      </dgm:prSet>
      <dgm:spPr/>
    </dgm:pt>
    <dgm:pt modelId="{D07149B3-AEC2-47A1-B854-664620087245}" type="pres">
      <dgm:prSet presAssocID="{62EC6D41-C527-4BF1-AA2A-1330450A2DA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7F062-C765-4864-B7AE-5796F2DDD2A4}" type="pres">
      <dgm:prSet presAssocID="{660E82AC-8E47-451A-83DE-E4ADB409D88F}" presName="parTxOnlySpace" presStyleCnt="0"/>
      <dgm:spPr/>
    </dgm:pt>
    <dgm:pt modelId="{C24414FB-B3FC-450F-B5DF-147BF2614E69}" type="pres">
      <dgm:prSet presAssocID="{35159AF0-8BAC-4543-B900-8030A995158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7DE73-2D09-4B1D-B283-2EA270008A0E}" type="pres">
      <dgm:prSet presAssocID="{72ED5132-BCD9-4F1D-81C4-FA384605FB0D}" presName="parTxOnlySpace" presStyleCnt="0"/>
      <dgm:spPr/>
    </dgm:pt>
    <dgm:pt modelId="{55AFEFCC-826A-41D7-B429-2A3AE4380DC0}" type="pres">
      <dgm:prSet presAssocID="{FF5E10EF-2EC6-4751-8069-A2A422F053DC}" presName="parTxOnly" presStyleLbl="node1" presStyleIdx="2" presStyleCnt="3" custScaleX="75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D5269A-5DF8-496C-8C51-61F6F52DB93B}" type="presOf" srcId="{FF5E10EF-2EC6-4751-8069-A2A422F053DC}" destId="{55AFEFCC-826A-41D7-B429-2A3AE4380DC0}" srcOrd="0" destOrd="0" presId="urn:microsoft.com/office/officeart/2005/8/layout/chevron1"/>
    <dgm:cxn modelId="{FB727369-6347-41C9-9266-6BE04ACC734A}" type="presOf" srcId="{62EC6D41-C527-4BF1-AA2A-1330450A2DAF}" destId="{D07149B3-AEC2-47A1-B854-664620087245}" srcOrd="0" destOrd="0" presId="urn:microsoft.com/office/officeart/2005/8/layout/chevron1"/>
    <dgm:cxn modelId="{32C93D1B-47FE-4CE8-9760-373853F586BA}" srcId="{91F5750F-1FDD-4F6A-B8E7-DE664A0247DE}" destId="{62EC6D41-C527-4BF1-AA2A-1330450A2DAF}" srcOrd="0" destOrd="0" parTransId="{C0853C91-2E47-423C-8155-E57E930B3882}" sibTransId="{660E82AC-8E47-451A-83DE-E4ADB409D88F}"/>
    <dgm:cxn modelId="{DF640C86-393F-491C-B2B5-EEA9EDB104CB}" type="presOf" srcId="{35159AF0-8BAC-4543-B900-8030A9951584}" destId="{C24414FB-B3FC-450F-B5DF-147BF2614E69}" srcOrd="0" destOrd="0" presId="urn:microsoft.com/office/officeart/2005/8/layout/chevron1"/>
    <dgm:cxn modelId="{54EC613C-9294-4FEB-AE04-485E91CA1E19}" type="presOf" srcId="{91F5750F-1FDD-4F6A-B8E7-DE664A0247DE}" destId="{81F8DA51-BA3B-4606-A496-A258130DDD8A}" srcOrd="0" destOrd="0" presId="urn:microsoft.com/office/officeart/2005/8/layout/chevron1"/>
    <dgm:cxn modelId="{29E79D9C-1B6E-4429-845E-FB7329D6A082}" srcId="{91F5750F-1FDD-4F6A-B8E7-DE664A0247DE}" destId="{FF5E10EF-2EC6-4751-8069-A2A422F053DC}" srcOrd="2" destOrd="0" parTransId="{4CD4026E-3DA2-46F8-A507-38AA22BE2E9B}" sibTransId="{D6880AFB-73CF-48B3-AB6B-9F96E83D431C}"/>
    <dgm:cxn modelId="{A76212B7-425D-4BF6-A717-EABABCB1B4E8}" srcId="{91F5750F-1FDD-4F6A-B8E7-DE664A0247DE}" destId="{35159AF0-8BAC-4543-B900-8030A9951584}" srcOrd="1" destOrd="0" parTransId="{1C50332C-2B1C-4EED-8B2A-0F07F1B74A51}" sibTransId="{72ED5132-BCD9-4F1D-81C4-FA384605FB0D}"/>
    <dgm:cxn modelId="{5B23B7BE-CFC8-43DC-B692-2A32D49B4A0D}" type="presParOf" srcId="{81F8DA51-BA3B-4606-A496-A258130DDD8A}" destId="{D07149B3-AEC2-47A1-B854-664620087245}" srcOrd="0" destOrd="0" presId="urn:microsoft.com/office/officeart/2005/8/layout/chevron1"/>
    <dgm:cxn modelId="{2D97695B-6F90-4207-BD5B-09FADF92D7D9}" type="presParOf" srcId="{81F8DA51-BA3B-4606-A496-A258130DDD8A}" destId="{A277F062-C765-4864-B7AE-5796F2DDD2A4}" srcOrd="1" destOrd="0" presId="urn:microsoft.com/office/officeart/2005/8/layout/chevron1"/>
    <dgm:cxn modelId="{1285894A-DB0E-4D75-AA91-62785D405A2D}" type="presParOf" srcId="{81F8DA51-BA3B-4606-A496-A258130DDD8A}" destId="{C24414FB-B3FC-450F-B5DF-147BF2614E69}" srcOrd="2" destOrd="0" presId="urn:microsoft.com/office/officeart/2005/8/layout/chevron1"/>
    <dgm:cxn modelId="{7A59E7F5-CDDF-4EEB-8121-677E40DDAAE8}" type="presParOf" srcId="{81F8DA51-BA3B-4606-A496-A258130DDD8A}" destId="{6927DE73-2D09-4B1D-B283-2EA270008A0E}" srcOrd="3" destOrd="0" presId="urn:microsoft.com/office/officeart/2005/8/layout/chevron1"/>
    <dgm:cxn modelId="{4F7D04C8-C60B-466E-96CB-F5B4BDD91557}" type="presParOf" srcId="{81F8DA51-BA3B-4606-A496-A258130DDD8A}" destId="{55AFEFCC-826A-41D7-B429-2A3AE4380D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D202CBA-27EE-45D9-B890-FCB99FCAFC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4233FC-DC80-4052-8299-94C0CD96A2E4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400,0 тыс. рублей</a:t>
          </a:r>
          <a:endParaRPr lang="ru-RU" sz="1400" dirty="0"/>
        </a:p>
      </dgm:t>
    </dgm:pt>
    <dgm:pt modelId="{AC5297A2-DDBD-43E7-BE9E-5F5FAAC31857}" type="parTrans" cxnId="{7125B45F-EDF2-4930-9E40-1A3033342F3C}">
      <dgm:prSet/>
      <dgm:spPr/>
      <dgm:t>
        <a:bodyPr/>
        <a:lstStyle/>
        <a:p>
          <a:endParaRPr lang="ru-RU"/>
        </a:p>
      </dgm:t>
    </dgm:pt>
    <dgm:pt modelId="{71C288AD-8803-4994-A650-E7ADEF3DE06A}" type="sibTrans" cxnId="{7125B45F-EDF2-4930-9E40-1A3033342F3C}">
      <dgm:prSet/>
      <dgm:spPr/>
      <dgm:t>
        <a:bodyPr/>
        <a:lstStyle/>
        <a:p>
          <a:endParaRPr lang="ru-RU"/>
        </a:p>
      </dgm:t>
    </dgm:pt>
    <dgm:pt modelId="{D7B8619D-CAFC-4B85-8F01-1E569F1E1475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385,6 тыс. рублей</a:t>
          </a:r>
          <a:endParaRPr lang="ru-RU" sz="1400" dirty="0"/>
        </a:p>
      </dgm:t>
    </dgm:pt>
    <dgm:pt modelId="{B602F14D-DD21-410D-B7F1-3E6C6A99D522}" type="parTrans" cxnId="{33913376-959E-47E7-A4C6-89D9AB0A517B}">
      <dgm:prSet/>
      <dgm:spPr/>
      <dgm:t>
        <a:bodyPr/>
        <a:lstStyle/>
        <a:p>
          <a:endParaRPr lang="ru-RU"/>
        </a:p>
      </dgm:t>
    </dgm:pt>
    <dgm:pt modelId="{69EA5C73-1BFE-4CEA-95B3-7D8C08643EA4}" type="sibTrans" cxnId="{33913376-959E-47E7-A4C6-89D9AB0A517B}">
      <dgm:prSet/>
      <dgm:spPr/>
      <dgm:t>
        <a:bodyPr/>
        <a:lstStyle/>
        <a:p>
          <a:endParaRPr lang="ru-RU"/>
        </a:p>
      </dgm:t>
    </dgm:pt>
    <dgm:pt modelId="{92F11C29-E4D2-4AFD-8BD1-560B2E40A65D}">
      <dgm:prSet phldrT="[Текст]" custT="1"/>
      <dgm:spPr/>
      <dgm:t>
        <a:bodyPr/>
        <a:lstStyle/>
        <a:p>
          <a:r>
            <a:rPr lang="ru-RU" sz="1400" dirty="0" smtClean="0"/>
            <a:t>96,4%</a:t>
          </a:r>
          <a:endParaRPr lang="ru-RU" sz="1400" dirty="0"/>
        </a:p>
      </dgm:t>
    </dgm:pt>
    <dgm:pt modelId="{D77B4CDD-82DE-4E88-B21D-EFFCEAF8AC39}" type="parTrans" cxnId="{491ED062-8ABE-4909-BFF2-9A735D83A87A}">
      <dgm:prSet/>
      <dgm:spPr/>
      <dgm:t>
        <a:bodyPr/>
        <a:lstStyle/>
        <a:p>
          <a:endParaRPr lang="ru-RU"/>
        </a:p>
      </dgm:t>
    </dgm:pt>
    <dgm:pt modelId="{7E789747-C4CE-4C21-AA7A-ACAE8A8C5217}" type="sibTrans" cxnId="{491ED062-8ABE-4909-BFF2-9A735D83A87A}">
      <dgm:prSet/>
      <dgm:spPr/>
      <dgm:t>
        <a:bodyPr/>
        <a:lstStyle/>
        <a:p>
          <a:endParaRPr lang="ru-RU"/>
        </a:p>
      </dgm:t>
    </dgm:pt>
    <dgm:pt modelId="{A512760D-A054-49E6-82EE-0FA2DB451B78}" type="pres">
      <dgm:prSet presAssocID="{3D202CBA-27EE-45D9-B890-FCB99FCAFCD0}" presName="Name0" presStyleCnt="0">
        <dgm:presLayoutVars>
          <dgm:dir/>
          <dgm:animLvl val="lvl"/>
          <dgm:resizeHandles val="exact"/>
        </dgm:presLayoutVars>
      </dgm:prSet>
      <dgm:spPr/>
    </dgm:pt>
    <dgm:pt modelId="{E5CF7704-65AE-4816-B26A-35C495DC2182}" type="pres">
      <dgm:prSet presAssocID="{664233FC-DC80-4052-8299-94C0CD96A2E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03B8F-5F36-4616-8EDC-FB5107DA90D5}" type="pres">
      <dgm:prSet presAssocID="{71C288AD-8803-4994-A650-E7ADEF3DE06A}" presName="parTxOnlySpace" presStyleCnt="0"/>
      <dgm:spPr/>
    </dgm:pt>
    <dgm:pt modelId="{FA9A5D98-CE1A-4AE6-AB89-0A13F7890FFB}" type="pres">
      <dgm:prSet presAssocID="{D7B8619D-CAFC-4B85-8F01-1E569F1E14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701C4-CE76-4B83-9982-589411C4864A}" type="pres">
      <dgm:prSet presAssocID="{69EA5C73-1BFE-4CEA-95B3-7D8C08643EA4}" presName="parTxOnlySpace" presStyleCnt="0"/>
      <dgm:spPr/>
    </dgm:pt>
    <dgm:pt modelId="{FC63E001-642D-46AD-A817-FCFAD4F8C487}" type="pres">
      <dgm:prSet presAssocID="{92F11C29-E4D2-4AFD-8BD1-560B2E40A65D}" presName="parTxOnly" presStyleLbl="node1" presStyleIdx="2" presStyleCnt="3" custScaleX="68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6F37E-3A16-49C7-B929-B60A39B7563C}" type="presOf" srcId="{D7B8619D-CAFC-4B85-8F01-1E569F1E1475}" destId="{FA9A5D98-CE1A-4AE6-AB89-0A13F7890FFB}" srcOrd="0" destOrd="0" presId="urn:microsoft.com/office/officeart/2005/8/layout/chevron1"/>
    <dgm:cxn modelId="{7125B45F-EDF2-4930-9E40-1A3033342F3C}" srcId="{3D202CBA-27EE-45D9-B890-FCB99FCAFCD0}" destId="{664233FC-DC80-4052-8299-94C0CD96A2E4}" srcOrd="0" destOrd="0" parTransId="{AC5297A2-DDBD-43E7-BE9E-5F5FAAC31857}" sibTransId="{71C288AD-8803-4994-A650-E7ADEF3DE06A}"/>
    <dgm:cxn modelId="{28942D1B-30CE-4E51-B645-85160FA6A31F}" type="presOf" srcId="{3D202CBA-27EE-45D9-B890-FCB99FCAFCD0}" destId="{A512760D-A054-49E6-82EE-0FA2DB451B78}" srcOrd="0" destOrd="0" presId="urn:microsoft.com/office/officeart/2005/8/layout/chevron1"/>
    <dgm:cxn modelId="{33913376-959E-47E7-A4C6-89D9AB0A517B}" srcId="{3D202CBA-27EE-45D9-B890-FCB99FCAFCD0}" destId="{D7B8619D-CAFC-4B85-8F01-1E569F1E1475}" srcOrd="1" destOrd="0" parTransId="{B602F14D-DD21-410D-B7F1-3E6C6A99D522}" sibTransId="{69EA5C73-1BFE-4CEA-95B3-7D8C08643EA4}"/>
    <dgm:cxn modelId="{D755216B-5304-4E3A-B81A-02B04D0FF969}" type="presOf" srcId="{664233FC-DC80-4052-8299-94C0CD96A2E4}" destId="{E5CF7704-65AE-4816-B26A-35C495DC2182}" srcOrd="0" destOrd="0" presId="urn:microsoft.com/office/officeart/2005/8/layout/chevron1"/>
    <dgm:cxn modelId="{491ED062-8ABE-4909-BFF2-9A735D83A87A}" srcId="{3D202CBA-27EE-45D9-B890-FCB99FCAFCD0}" destId="{92F11C29-E4D2-4AFD-8BD1-560B2E40A65D}" srcOrd="2" destOrd="0" parTransId="{D77B4CDD-82DE-4E88-B21D-EFFCEAF8AC39}" sibTransId="{7E789747-C4CE-4C21-AA7A-ACAE8A8C5217}"/>
    <dgm:cxn modelId="{15B9C20A-FC9D-49E0-A3F0-96FB77544F96}" type="presOf" srcId="{92F11C29-E4D2-4AFD-8BD1-560B2E40A65D}" destId="{FC63E001-642D-46AD-A817-FCFAD4F8C487}" srcOrd="0" destOrd="0" presId="urn:microsoft.com/office/officeart/2005/8/layout/chevron1"/>
    <dgm:cxn modelId="{88217238-BFA4-4A6D-A57B-D7AB14285F8A}" type="presParOf" srcId="{A512760D-A054-49E6-82EE-0FA2DB451B78}" destId="{E5CF7704-65AE-4816-B26A-35C495DC2182}" srcOrd="0" destOrd="0" presId="urn:microsoft.com/office/officeart/2005/8/layout/chevron1"/>
    <dgm:cxn modelId="{5BAE5065-DB64-4B1D-9740-9534DF0A4C4A}" type="presParOf" srcId="{A512760D-A054-49E6-82EE-0FA2DB451B78}" destId="{7E403B8F-5F36-4616-8EDC-FB5107DA90D5}" srcOrd="1" destOrd="0" presId="urn:microsoft.com/office/officeart/2005/8/layout/chevron1"/>
    <dgm:cxn modelId="{B1A2D8D1-4F42-4380-B241-E856B19B35D1}" type="presParOf" srcId="{A512760D-A054-49E6-82EE-0FA2DB451B78}" destId="{FA9A5D98-CE1A-4AE6-AB89-0A13F7890FFB}" srcOrd="2" destOrd="0" presId="urn:microsoft.com/office/officeart/2005/8/layout/chevron1"/>
    <dgm:cxn modelId="{CD584A55-6EAB-4E07-891C-612891763800}" type="presParOf" srcId="{A512760D-A054-49E6-82EE-0FA2DB451B78}" destId="{52F701C4-CE76-4B83-9982-589411C4864A}" srcOrd="3" destOrd="0" presId="urn:microsoft.com/office/officeart/2005/8/layout/chevron1"/>
    <dgm:cxn modelId="{6A88A9D9-2FC6-4AEF-A893-E6F47500B723}" type="presParOf" srcId="{A512760D-A054-49E6-82EE-0FA2DB451B78}" destId="{FC63E001-642D-46AD-A817-FCFAD4F8C4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8C841F0-5A3D-4592-BEF5-20CBD64652C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273E5C0-E086-4C6C-A0F8-56E7A114FB46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377 555,1 тыс. рублей</a:t>
          </a:r>
          <a:endParaRPr lang="ru-RU" sz="1400" dirty="0"/>
        </a:p>
      </dgm:t>
    </dgm:pt>
    <dgm:pt modelId="{75B22017-B46F-4EA0-83E5-0F879500778B}" type="parTrans" cxnId="{FEB353B7-1D05-4398-80B5-F195E3706662}">
      <dgm:prSet/>
      <dgm:spPr/>
      <dgm:t>
        <a:bodyPr/>
        <a:lstStyle/>
        <a:p>
          <a:endParaRPr lang="ru-RU"/>
        </a:p>
      </dgm:t>
    </dgm:pt>
    <dgm:pt modelId="{543BEA78-B800-4EA1-B98E-538E0A34BA35}" type="sibTrans" cxnId="{FEB353B7-1D05-4398-80B5-F195E3706662}">
      <dgm:prSet/>
      <dgm:spPr/>
      <dgm:t>
        <a:bodyPr/>
        <a:lstStyle/>
        <a:p>
          <a:endParaRPr lang="ru-RU"/>
        </a:p>
      </dgm:t>
    </dgm:pt>
    <dgm:pt modelId="{D8E5E263-070D-4BDB-87A1-D73CF428B549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   367 572,0 тыс. рублей </a:t>
          </a:r>
          <a:endParaRPr lang="ru-RU" sz="1400" dirty="0"/>
        </a:p>
      </dgm:t>
    </dgm:pt>
    <dgm:pt modelId="{EE113A78-DE7E-4D11-842A-4C27A4AA03B6}" type="parTrans" cxnId="{AFDCB4B2-678F-45BC-9DEE-349246867201}">
      <dgm:prSet/>
      <dgm:spPr/>
      <dgm:t>
        <a:bodyPr/>
        <a:lstStyle/>
        <a:p>
          <a:endParaRPr lang="ru-RU"/>
        </a:p>
      </dgm:t>
    </dgm:pt>
    <dgm:pt modelId="{380550E5-BCF1-4877-B873-530BFC9CC7D7}" type="sibTrans" cxnId="{AFDCB4B2-678F-45BC-9DEE-349246867201}">
      <dgm:prSet/>
      <dgm:spPr/>
      <dgm:t>
        <a:bodyPr/>
        <a:lstStyle/>
        <a:p>
          <a:endParaRPr lang="ru-RU"/>
        </a:p>
      </dgm:t>
    </dgm:pt>
    <dgm:pt modelId="{47A4AD07-8FBE-44CF-BF2F-227D7EF72ABD}">
      <dgm:prSet phldrT="[Текст]" custT="1"/>
      <dgm:spPr/>
      <dgm:t>
        <a:bodyPr/>
        <a:lstStyle/>
        <a:p>
          <a:r>
            <a:rPr lang="ru-RU" sz="1400" dirty="0" smtClean="0"/>
            <a:t>97,4%</a:t>
          </a:r>
          <a:endParaRPr lang="ru-RU" sz="1400" dirty="0"/>
        </a:p>
      </dgm:t>
    </dgm:pt>
    <dgm:pt modelId="{492C5DD8-9638-47A7-A245-FAE7D947C8F8}" type="parTrans" cxnId="{3F37991D-A12D-495B-AA68-B7C4BC7F46E1}">
      <dgm:prSet/>
      <dgm:spPr/>
      <dgm:t>
        <a:bodyPr/>
        <a:lstStyle/>
        <a:p>
          <a:endParaRPr lang="ru-RU"/>
        </a:p>
      </dgm:t>
    </dgm:pt>
    <dgm:pt modelId="{076895B9-B5AF-4ACE-946F-507DE77DFC36}" type="sibTrans" cxnId="{3F37991D-A12D-495B-AA68-B7C4BC7F46E1}">
      <dgm:prSet/>
      <dgm:spPr/>
      <dgm:t>
        <a:bodyPr/>
        <a:lstStyle/>
        <a:p>
          <a:endParaRPr lang="ru-RU"/>
        </a:p>
      </dgm:t>
    </dgm:pt>
    <dgm:pt modelId="{6AB36FC5-EE88-4F1E-89F4-4DEF5C632843}" type="pres">
      <dgm:prSet presAssocID="{A8C841F0-5A3D-4592-BEF5-20CBD64652C6}" presName="Name0" presStyleCnt="0">
        <dgm:presLayoutVars>
          <dgm:dir/>
          <dgm:animLvl val="lvl"/>
          <dgm:resizeHandles val="exact"/>
        </dgm:presLayoutVars>
      </dgm:prSet>
      <dgm:spPr/>
    </dgm:pt>
    <dgm:pt modelId="{8DEC6BE2-32B1-4917-B12F-65927E449612}" type="pres">
      <dgm:prSet presAssocID="{1273E5C0-E086-4C6C-A0F8-56E7A114FB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7EB11-1D2E-42F7-9443-01E9D0E73EDE}" type="pres">
      <dgm:prSet presAssocID="{543BEA78-B800-4EA1-B98E-538E0A34BA35}" presName="parTxOnlySpace" presStyleCnt="0"/>
      <dgm:spPr/>
    </dgm:pt>
    <dgm:pt modelId="{63A11786-C0DD-4A41-863F-23978DCFBA07}" type="pres">
      <dgm:prSet presAssocID="{D8E5E263-070D-4BDB-87A1-D73CF428B5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C9E38-0562-475A-B1F9-439650B99F1C}" type="pres">
      <dgm:prSet presAssocID="{380550E5-BCF1-4877-B873-530BFC9CC7D7}" presName="parTxOnlySpace" presStyleCnt="0"/>
      <dgm:spPr/>
    </dgm:pt>
    <dgm:pt modelId="{5773D3C0-9081-4BFF-91C2-1B48534B0087}" type="pres">
      <dgm:prSet presAssocID="{47A4AD07-8FBE-44CF-BF2F-227D7EF72ABD}" presName="parTxOnly" presStyleLbl="node1" presStyleIdx="2" presStyleCnt="3" custScaleX="66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A739F-B6E6-447C-B1D3-05D08722779E}" type="presOf" srcId="{D8E5E263-070D-4BDB-87A1-D73CF428B549}" destId="{63A11786-C0DD-4A41-863F-23978DCFBA07}" srcOrd="0" destOrd="0" presId="urn:microsoft.com/office/officeart/2005/8/layout/chevron1"/>
    <dgm:cxn modelId="{AB37E713-CCF1-4C6D-865C-459E56D79542}" type="presOf" srcId="{1273E5C0-E086-4C6C-A0F8-56E7A114FB46}" destId="{8DEC6BE2-32B1-4917-B12F-65927E449612}" srcOrd="0" destOrd="0" presId="urn:microsoft.com/office/officeart/2005/8/layout/chevron1"/>
    <dgm:cxn modelId="{4986C04C-8698-44E9-9934-B80C70443108}" type="presOf" srcId="{A8C841F0-5A3D-4592-BEF5-20CBD64652C6}" destId="{6AB36FC5-EE88-4F1E-89F4-4DEF5C632843}" srcOrd="0" destOrd="0" presId="urn:microsoft.com/office/officeart/2005/8/layout/chevron1"/>
    <dgm:cxn modelId="{AFDCB4B2-678F-45BC-9DEE-349246867201}" srcId="{A8C841F0-5A3D-4592-BEF5-20CBD64652C6}" destId="{D8E5E263-070D-4BDB-87A1-D73CF428B549}" srcOrd="1" destOrd="0" parTransId="{EE113A78-DE7E-4D11-842A-4C27A4AA03B6}" sibTransId="{380550E5-BCF1-4877-B873-530BFC9CC7D7}"/>
    <dgm:cxn modelId="{FEB353B7-1D05-4398-80B5-F195E3706662}" srcId="{A8C841F0-5A3D-4592-BEF5-20CBD64652C6}" destId="{1273E5C0-E086-4C6C-A0F8-56E7A114FB46}" srcOrd="0" destOrd="0" parTransId="{75B22017-B46F-4EA0-83E5-0F879500778B}" sibTransId="{543BEA78-B800-4EA1-B98E-538E0A34BA35}"/>
    <dgm:cxn modelId="{0E5E933E-A719-4154-A73D-95B7BCE656B9}" type="presOf" srcId="{47A4AD07-8FBE-44CF-BF2F-227D7EF72ABD}" destId="{5773D3C0-9081-4BFF-91C2-1B48534B0087}" srcOrd="0" destOrd="0" presId="urn:microsoft.com/office/officeart/2005/8/layout/chevron1"/>
    <dgm:cxn modelId="{3F37991D-A12D-495B-AA68-B7C4BC7F46E1}" srcId="{A8C841F0-5A3D-4592-BEF5-20CBD64652C6}" destId="{47A4AD07-8FBE-44CF-BF2F-227D7EF72ABD}" srcOrd="2" destOrd="0" parTransId="{492C5DD8-9638-47A7-A245-FAE7D947C8F8}" sibTransId="{076895B9-B5AF-4ACE-946F-507DE77DFC36}"/>
    <dgm:cxn modelId="{9AC8115E-1B30-4A3C-B6BB-F39021C0580E}" type="presParOf" srcId="{6AB36FC5-EE88-4F1E-89F4-4DEF5C632843}" destId="{8DEC6BE2-32B1-4917-B12F-65927E449612}" srcOrd="0" destOrd="0" presId="urn:microsoft.com/office/officeart/2005/8/layout/chevron1"/>
    <dgm:cxn modelId="{8C93A403-1A3A-4193-9976-EA2E0F8033CA}" type="presParOf" srcId="{6AB36FC5-EE88-4F1E-89F4-4DEF5C632843}" destId="{A777EB11-1D2E-42F7-9443-01E9D0E73EDE}" srcOrd="1" destOrd="0" presId="urn:microsoft.com/office/officeart/2005/8/layout/chevron1"/>
    <dgm:cxn modelId="{E0A85A52-2817-4A7A-B1FA-B6FB8802BD1A}" type="presParOf" srcId="{6AB36FC5-EE88-4F1E-89F4-4DEF5C632843}" destId="{63A11786-C0DD-4A41-863F-23978DCFBA07}" srcOrd="2" destOrd="0" presId="urn:microsoft.com/office/officeart/2005/8/layout/chevron1"/>
    <dgm:cxn modelId="{EA85E3F8-0DAB-448D-8976-A17069CCB993}" type="presParOf" srcId="{6AB36FC5-EE88-4F1E-89F4-4DEF5C632843}" destId="{CF6C9E38-0562-475A-B1F9-439650B99F1C}" srcOrd="3" destOrd="0" presId="urn:microsoft.com/office/officeart/2005/8/layout/chevron1"/>
    <dgm:cxn modelId="{369BB71D-68D7-406D-A5C6-5369056B5E48}" type="presParOf" srcId="{6AB36FC5-EE88-4F1E-89F4-4DEF5C632843}" destId="{5773D3C0-9081-4BFF-91C2-1B48534B00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DAFC4-C740-46C7-A857-D10EF037C7D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2597E-3647-4670-88D4-5E6169EB9EF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жизни населения, снижения уровня социального неравенства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B2F06-BAF4-4716-A40A-893AA23063E1}" type="parTrans" cxnId="{67439B04-3274-420B-9F5B-ACF2CA9370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9B205-16DE-46E0-B8BB-4A2E7326CA5D}" type="sibTrans" cxnId="{67439B04-3274-420B-9F5B-ACF2CA9370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6E81A-1BBA-4E4F-BE71-011042618A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граждан, экологическое развитие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08154-E270-4070-9AE5-649D36A96071}" type="parTrans" cxnId="{313D8B4A-82FA-4880-9B0A-31110BBF4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87781-506B-437F-A1EF-0B8F4A0598E1}" type="sibTrans" cxnId="{313D8B4A-82FA-4880-9B0A-31110BBF4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3B6AF-5DFC-4F38-9927-1C67C8CA0EF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эффективности системы государственного и муниципального управления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BBE87-824B-4E4C-A893-301318E7DB38}" type="parTrans" cxnId="{8F3E770A-640A-4A04-AF2A-878E1BAC90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DCCBE-76AA-4F6B-B077-684F47AA57D0}" type="sibTrans" cxnId="{8F3E770A-640A-4A04-AF2A-878E1BAC90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28648-9A4B-4E71-BE3B-D048E538FAF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макроэкономической стабильности и перехода к устойчивому развитию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B0150-3B16-4CB8-9B0F-4ED70620BC29}" type="parTrans" cxnId="{1BE39FC4-1A77-4B9B-95FE-F082F4FD2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B8A5B-4189-4078-8410-29AB7BAF2BF7}" type="sibTrans" cxnId="{1BE39FC4-1A77-4B9B-95FE-F082F4FD27C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E7B4C5-5CBC-430B-A295-5F2912F4743B}" type="pres">
      <dgm:prSet presAssocID="{6D4DAFC4-C740-46C7-A857-D10EF037C7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8FA3E46-BDC2-4569-A813-710D005F4446}" type="pres">
      <dgm:prSet presAssocID="{6D4DAFC4-C740-46C7-A857-D10EF037C7D6}" presName="Name1" presStyleCnt="0"/>
      <dgm:spPr/>
    </dgm:pt>
    <dgm:pt modelId="{F77D80E7-1F53-429A-8959-9EC9013123C9}" type="pres">
      <dgm:prSet presAssocID="{6D4DAFC4-C740-46C7-A857-D10EF037C7D6}" presName="cycle" presStyleCnt="0"/>
      <dgm:spPr/>
    </dgm:pt>
    <dgm:pt modelId="{9232BC24-31CD-413A-8705-ACFC48986A46}" type="pres">
      <dgm:prSet presAssocID="{6D4DAFC4-C740-46C7-A857-D10EF037C7D6}" presName="srcNode" presStyleLbl="node1" presStyleIdx="0" presStyleCnt="4"/>
      <dgm:spPr/>
    </dgm:pt>
    <dgm:pt modelId="{88B1C382-B672-48BF-8A3B-2ACD6486A2F7}" type="pres">
      <dgm:prSet presAssocID="{6D4DAFC4-C740-46C7-A857-D10EF037C7D6}" presName="conn" presStyleLbl="parChTrans1D2" presStyleIdx="0" presStyleCnt="1"/>
      <dgm:spPr/>
      <dgm:t>
        <a:bodyPr/>
        <a:lstStyle/>
        <a:p>
          <a:endParaRPr lang="ru-RU"/>
        </a:p>
      </dgm:t>
    </dgm:pt>
    <dgm:pt modelId="{4B30C5F5-C4C3-421E-9D18-9F7874497ED0}" type="pres">
      <dgm:prSet presAssocID="{6D4DAFC4-C740-46C7-A857-D10EF037C7D6}" presName="extraNode" presStyleLbl="node1" presStyleIdx="0" presStyleCnt="4"/>
      <dgm:spPr/>
    </dgm:pt>
    <dgm:pt modelId="{ED21AC12-CA82-46E4-B292-CB9203D671CD}" type="pres">
      <dgm:prSet presAssocID="{6D4DAFC4-C740-46C7-A857-D10EF037C7D6}" presName="dstNode" presStyleLbl="node1" presStyleIdx="0" presStyleCnt="4"/>
      <dgm:spPr/>
    </dgm:pt>
    <dgm:pt modelId="{42363DBC-BD72-4973-AF1D-C3B861629605}" type="pres">
      <dgm:prSet presAssocID="{FFC2597E-3647-4670-88D4-5E6169EB9EF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B357C-BDB6-421B-9431-E420F1A2EFE3}" type="pres">
      <dgm:prSet presAssocID="{FFC2597E-3647-4670-88D4-5E6169EB9EFE}" presName="accent_1" presStyleCnt="0"/>
      <dgm:spPr/>
    </dgm:pt>
    <dgm:pt modelId="{08A2BD0E-CA20-443C-BA2D-5CAD200AC97A}" type="pres">
      <dgm:prSet presAssocID="{FFC2597E-3647-4670-88D4-5E6169EB9EF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71031A-EED2-4301-A7AA-BAA4B9100AC2}" type="pres">
      <dgm:prSet presAssocID="{3906E81A-1BBA-4E4F-BE71-011042618A3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DDE80-FCF7-4986-B343-F1ADE934EBAE}" type="pres">
      <dgm:prSet presAssocID="{3906E81A-1BBA-4E4F-BE71-011042618A3C}" presName="accent_2" presStyleCnt="0"/>
      <dgm:spPr/>
    </dgm:pt>
    <dgm:pt modelId="{8E00C573-72D8-4DB5-A6DE-14DEE9277C69}" type="pres">
      <dgm:prSet presAssocID="{3906E81A-1BBA-4E4F-BE71-011042618A3C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1AD5FA1-3B13-48C1-A564-265EC5C78FE4}" type="pres">
      <dgm:prSet presAssocID="{D323B6AF-5DFC-4F38-9927-1C67C8CA0EF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53DAA-37B8-456E-89CF-3442C4AFEB6C}" type="pres">
      <dgm:prSet presAssocID="{D323B6AF-5DFC-4F38-9927-1C67C8CA0EF9}" presName="accent_3" presStyleCnt="0"/>
      <dgm:spPr/>
    </dgm:pt>
    <dgm:pt modelId="{BEAB76A5-A079-45AB-A9AC-F905503C159D}" type="pres">
      <dgm:prSet presAssocID="{D323B6AF-5DFC-4F38-9927-1C67C8CA0EF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0D77BB2-8898-4B41-BE2B-4D9F945AA226}" type="pres">
      <dgm:prSet presAssocID="{C8F28648-9A4B-4E71-BE3B-D048E538FAF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79B8B-11F5-4B30-8BF5-CC60765C7E2E}" type="pres">
      <dgm:prSet presAssocID="{C8F28648-9A4B-4E71-BE3B-D048E538FAF7}" presName="accent_4" presStyleCnt="0"/>
      <dgm:spPr/>
    </dgm:pt>
    <dgm:pt modelId="{372DCCAD-34DB-472F-92F8-904BCEB14FD8}" type="pres">
      <dgm:prSet presAssocID="{C8F28648-9A4B-4E71-BE3B-D048E538FAF7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13D8B4A-82FA-4880-9B0A-31110BBF410E}" srcId="{6D4DAFC4-C740-46C7-A857-D10EF037C7D6}" destId="{3906E81A-1BBA-4E4F-BE71-011042618A3C}" srcOrd="1" destOrd="0" parTransId="{C7508154-E270-4070-9AE5-649D36A96071}" sibTransId="{B9C87781-506B-437F-A1EF-0B8F4A0598E1}"/>
    <dgm:cxn modelId="{1BE39FC4-1A77-4B9B-95FE-F082F4FD27C5}" srcId="{6D4DAFC4-C740-46C7-A857-D10EF037C7D6}" destId="{C8F28648-9A4B-4E71-BE3B-D048E538FAF7}" srcOrd="3" destOrd="0" parTransId="{CACB0150-3B16-4CB8-9B0F-4ED70620BC29}" sibTransId="{CD5B8A5B-4189-4078-8410-29AB7BAF2BF7}"/>
    <dgm:cxn modelId="{E00E57CA-9C70-4357-8486-5313E7344515}" type="presOf" srcId="{9909B205-16DE-46E0-B8BB-4A2E7326CA5D}" destId="{88B1C382-B672-48BF-8A3B-2ACD6486A2F7}" srcOrd="0" destOrd="0" presId="urn:microsoft.com/office/officeart/2008/layout/VerticalCurvedList"/>
    <dgm:cxn modelId="{67439B04-3274-420B-9F5B-ACF2CA9370FC}" srcId="{6D4DAFC4-C740-46C7-A857-D10EF037C7D6}" destId="{FFC2597E-3647-4670-88D4-5E6169EB9EFE}" srcOrd="0" destOrd="0" parTransId="{8A1B2F06-BAF4-4716-A40A-893AA23063E1}" sibTransId="{9909B205-16DE-46E0-B8BB-4A2E7326CA5D}"/>
    <dgm:cxn modelId="{DE3C0226-E583-4211-90A9-3B1F5D779C66}" type="presOf" srcId="{D323B6AF-5DFC-4F38-9927-1C67C8CA0EF9}" destId="{21AD5FA1-3B13-48C1-A564-265EC5C78FE4}" srcOrd="0" destOrd="0" presId="urn:microsoft.com/office/officeart/2008/layout/VerticalCurvedList"/>
    <dgm:cxn modelId="{9F0B9540-8FE3-4011-96D4-44E7886C64DC}" type="presOf" srcId="{6D4DAFC4-C740-46C7-A857-D10EF037C7D6}" destId="{17E7B4C5-5CBC-430B-A295-5F2912F4743B}" srcOrd="0" destOrd="0" presId="urn:microsoft.com/office/officeart/2008/layout/VerticalCurvedList"/>
    <dgm:cxn modelId="{8F3E770A-640A-4A04-AF2A-878E1BAC906C}" srcId="{6D4DAFC4-C740-46C7-A857-D10EF037C7D6}" destId="{D323B6AF-5DFC-4F38-9927-1C67C8CA0EF9}" srcOrd="2" destOrd="0" parTransId="{460BBE87-824B-4E4C-A893-301318E7DB38}" sibTransId="{9F8DCCBE-76AA-4F6B-B077-684F47AA57D0}"/>
    <dgm:cxn modelId="{C0403566-9E61-43A4-A3CB-85E09740DFA8}" type="presOf" srcId="{C8F28648-9A4B-4E71-BE3B-D048E538FAF7}" destId="{90D77BB2-8898-4B41-BE2B-4D9F945AA226}" srcOrd="0" destOrd="0" presId="urn:microsoft.com/office/officeart/2008/layout/VerticalCurvedList"/>
    <dgm:cxn modelId="{96BD88B1-07AB-4432-812F-BAE19E032796}" type="presOf" srcId="{FFC2597E-3647-4670-88D4-5E6169EB9EFE}" destId="{42363DBC-BD72-4973-AF1D-C3B861629605}" srcOrd="0" destOrd="0" presId="urn:microsoft.com/office/officeart/2008/layout/VerticalCurvedList"/>
    <dgm:cxn modelId="{5218141A-6F9D-4E7C-9028-EBF9C5FDA967}" type="presOf" srcId="{3906E81A-1BBA-4E4F-BE71-011042618A3C}" destId="{FC71031A-EED2-4301-A7AA-BAA4B9100AC2}" srcOrd="0" destOrd="0" presId="urn:microsoft.com/office/officeart/2008/layout/VerticalCurvedList"/>
    <dgm:cxn modelId="{F1717C64-F2E1-4991-AE84-E436DA40A84C}" type="presParOf" srcId="{17E7B4C5-5CBC-430B-A295-5F2912F4743B}" destId="{D8FA3E46-BDC2-4569-A813-710D005F4446}" srcOrd="0" destOrd="0" presId="urn:microsoft.com/office/officeart/2008/layout/VerticalCurvedList"/>
    <dgm:cxn modelId="{2259F9CF-D4E2-49F4-A353-09D972FDAB1D}" type="presParOf" srcId="{D8FA3E46-BDC2-4569-A813-710D005F4446}" destId="{F77D80E7-1F53-429A-8959-9EC9013123C9}" srcOrd="0" destOrd="0" presId="urn:microsoft.com/office/officeart/2008/layout/VerticalCurvedList"/>
    <dgm:cxn modelId="{E62A37C2-6CFF-443C-9107-A12E9A66D228}" type="presParOf" srcId="{F77D80E7-1F53-429A-8959-9EC9013123C9}" destId="{9232BC24-31CD-413A-8705-ACFC48986A46}" srcOrd="0" destOrd="0" presId="urn:microsoft.com/office/officeart/2008/layout/VerticalCurvedList"/>
    <dgm:cxn modelId="{76ABAA3B-292D-4547-B2EC-4825B2D644C6}" type="presParOf" srcId="{F77D80E7-1F53-429A-8959-9EC9013123C9}" destId="{88B1C382-B672-48BF-8A3B-2ACD6486A2F7}" srcOrd="1" destOrd="0" presId="urn:microsoft.com/office/officeart/2008/layout/VerticalCurvedList"/>
    <dgm:cxn modelId="{B9F82689-7520-4B2F-ACFF-5BA177F900E9}" type="presParOf" srcId="{F77D80E7-1F53-429A-8959-9EC9013123C9}" destId="{4B30C5F5-C4C3-421E-9D18-9F7874497ED0}" srcOrd="2" destOrd="0" presId="urn:microsoft.com/office/officeart/2008/layout/VerticalCurvedList"/>
    <dgm:cxn modelId="{711C3167-4DFA-4EEA-B18F-EE7807D73089}" type="presParOf" srcId="{F77D80E7-1F53-429A-8959-9EC9013123C9}" destId="{ED21AC12-CA82-46E4-B292-CB9203D671CD}" srcOrd="3" destOrd="0" presId="urn:microsoft.com/office/officeart/2008/layout/VerticalCurvedList"/>
    <dgm:cxn modelId="{FA025B19-55AF-4239-ADAC-E4BA8FDA0ECA}" type="presParOf" srcId="{D8FA3E46-BDC2-4569-A813-710D005F4446}" destId="{42363DBC-BD72-4973-AF1D-C3B861629605}" srcOrd="1" destOrd="0" presId="urn:microsoft.com/office/officeart/2008/layout/VerticalCurvedList"/>
    <dgm:cxn modelId="{6402F762-3D07-41D4-B69C-F505FC5A9442}" type="presParOf" srcId="{D8FA3E46-BDC2-4569-A813-710D005F4446}" destId="{073B357C-BDB6-421B-9431-E420F1A2EFE3}" srcOrd="2" destOrd="0" presId="urn:microsoft.com/office/officeart/2008/layout/VerticalCurvedList"/>
    <dgm:cxn modelId="{4FB00D40-BED7-4AD7-AF3C-86F779A04210}" type="presParOf" srcId="{073B357C-BDB6-421B-9431-E420F1A2EFE3}" destId="{08A2BD0E-CA20-443C-BA2D-5CAD200AC97A}" srcOrd="0" destOrd="0" presId="urn:microsoft.com/office/officeart/2008/layout/VerticalCurvedList"/>
    <dgm:cxn modelId="{CACCE000-CF1A-4595-9897-3F3D5EA47899}" type="presParOf" srcId="{D8FA3E46-BDC2-4569-A813-710D005F4446}" destId="{FC71031A-EED2-4301-A7AA-BAA4B9100AC2}" srcOrd="3" destOrd="0" presId="urn:microsoft.com/office/officeart/2008/layout/VerticalCurvedList"/>
    <dgm:cxn modelId="{3FBBE680-640D-40C4-8468-C02B711AFCA3}" type="presParOf" srcId="{D8FA3E46-BDC2-4569-A813-710D005F4446}" destId="{0DCDDE80-FCF7-4986-B343-F1ADE934EBAE}" srcOrd="4" destOrd="0" presId="urn:microsoft.com/office/officeart/2008/layout/VerticalCurvedList"/>
    <dgm:cxn modelId="{E542F85F-8141-4FAF-9AC8-4CF887C1C4BB}" type="presParOf" srcId="{0DCDDE80-FCF7-4986-B343-F1ADE934EBAE}" destId="{8E00C573-72D8-4DB5-A6DE-14DEE9277C69}" srcOrd="0" destOrd="0" presId="urn:microsoft.com/office/officeart/2008/layout/VerticalCurvedList"/>
    <dgm:cxn modelId="{ED8E6D56-EE17-4D04-BA3B-ABF275943EB6}" type="presParOf" srcId="{D8FA3E46-BDC2-4569-A813-710D005F4446}" destId="{21AD5FA1-3B13-48C1-A564-265EC5C78FE4}" srcOrd="5" destOrd="0" presId="urn:microsoft.com/office/officeart/2008/layout/VerticalCurvedList"/>
    <dgm:cxn modelId="{46E30247-2CE9-4827-9A2F-0B14690B2260}" type="presParOf" srcId="{D8FA3E46-BDC2-4569-A813-710D005F4446}" destId="{36D53DAA-37B8-456E-89CF-3442C4AFEB6C}" srcOrd="6" destOrd="0" presId="urn:microsoft.com/office/officeart/2008/layout/VerticalCurvedList"/>
    <dgm:cxn modelId="{57425838-D168-402A-9E93-6458E692A71F}" type="presParOf" srcId="{36D53DAA-37B8-456E-89CF-3442C4AFEB6C}" destId="{BEAB76A5-A079-45AB-A9AC-F905503C159D}" srcOrd="0" destOrd="0" presId="urn:microsoft.com/office/officeart/2008/layout/VerticalCurvedList"/>
    <dgm:cxn modelId="{794FBACB-F88E-437C-8F0C-82E043ED1D20}" type="presParOf" srcId="{D8FA3E46-BDC2-4569-A813-710D005F4446}" destId="{90D77BB2-8898-4B41-BE2B-4D9F945AA226}" srcOrd="7" destOrd="0" presId="urn:microsoft.com/office/officeart/2008/layout/VerticalCurvedList"/>
    <dgm:cxn modelId="{C33E2CDE-C328-4E88-9F0D-8750C30AD05C}" type="presParOf" srcId="{D8FA3E46-BDC2-4569-A813-710D005F4446}" destId="{BB579B8B-11F5-4B30-8BF5-CC60765C7E2E}" srcOrd="8" destOrd="0" presId="urn:microsoft.com/office/officeart/2008/layout/VerticalCurvedList"/>
    <dgm:cxn modelId="{A6383E09-1E62-4E06-9AB9-231C4004AF91}" type="presParOf" srcId="{BB579B8B-11F5-4B30-8BF5-CC60765C7E2E}" destId="{372DCCAD-34DB-472F-92F8-904BCEB14F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699E2-379F-43B4-879E-2F8621934F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353404-38B6-4AB8-A951-6C5D9BB56F98}">
      <dgm:prSet phldrT="[Текст]"/>
      <dgm:spPr/>
      <dgm:t>
        <a:bodyPr/>
        <a:lstStyle/>
        <a:p>
          <a:r>
            <a:rPr lang="ru-RU" dirty="0" smtClean="0"/>
            <a:t>Фактическое исполнение    356 384,2 тыс. рублей</a:t>
          </a:r>
          <a:endParaRPr lang="ru-RU" dirty="0"/>
        </a:p>
      </dgm:t>
    </dgm:pt>
    <dgm:pt modelId="{672F1B34-AFCD-4B14-9FC9-5AA449F14313}" type="parTrans" cxnId="{2D55E1F9-C3E8-4A0F-86B0-DE70BAA92487}">
      <dgm:prSet/>
      <dgm:spPr/>
      <dgm:t>
        <a:bodyPr/>
        <a:lstStyle/>
        <a:p>
          <a:endParaRPr lang="ru-RU"/>
        </a:p>
      </dgm:t>
    </dgm:pt>
    <dgm:pt modelId="{72B51C48-383E-4B1D-8003-1646247B6205}" type="sibTrans" cxnId="{2D55E1F9-C3E8-4A0F-86B0-DE70BAA92487}">
      <dgm:prSet/>
      <dgm:spPr/>
      <dgm:t>
        <a:bodyPr/>
        <a:lstStyle/>
        <a:p>
          <a:endParaRPr lang="ru-RU"/>
        </a:p>
      </dgm:t>
    </dgm:pt>
    <dgm:pt modelId="{E333206D-6A9B-4FEB-BA8F-C5DC466C4819}">
      <dgm:prSet phldrT="[Текст]"/>
      <dgm:spPr/>
      <dgm:t>
        <a:bodyPr/>
        <a:lstStyle/>
        <a:p>
          <a:r>
            <a:rPr lang="ru-RU" dirty="0" smtClean="0"/>
            <a:t>87%</a:t>
          </a:r>
          <a:endParaRPr lang="ru-RU" dirty="0"/>
        </a:p>
      </dgm:t>
    </dgm:pt>
    <dgm:pt modelId="{35854682-2A3A-46F2-B5ED-EE4DEE1C1D61}" type="parTrans" cxnId="{D0115628-80F7-413F-977F-8F48F78D35A2}">
      <dgm:prSet/>
      <dgm:spPr/>
      <dgm:t>
        <a:bodyPr/>
        <a:lstStyle/>
        <a:p>
          <a:endParaRPr lang="ru-RU"/>
        </a:p>
      </dgm:t>
    </dgm:pt>
    <dgm:pt modelId="{0FE88BB0-3A86-4646-8887-AE12D43AF1AE}" type="sibTrans" cxnId="{D0115628-80F7-413F-977F-8F48F78D35A2}">
      <dgm:prSet/>
      <dgm:spPr/>
      <dgm:t>
        <a:bodyPr/>
        <a:lstStyle/>
        <a:p>
          <a:endParaRPr lang="ru-RU"/>
        </a:p>
      </dgm:t>
    </dgm:pt>
    <dgm:pt modelId="{63B4D608-3569-4812-B26A-67073F00873E}">
      <dgm:prSet phldrT="[Текст]"/>
      <dgm:spPr/>
      <dgm:t>
        <a:bodyPr/>
        <a:lstStyle/>
        <a:p>
          <a:r>
            <a:rPr lang="ru-RU" dirty="0" smtClean="0"/>
            <a:t>Плановое финансирование 409 831,3 тыс. рублей</a:t>
          </a:r>
          <a:endParaRPr lang="ru-RU" dirty="0"/>
        </a:p>
      </dgm:t>
    </dgm:pt>
    <dgm:pt modelId="{EBA4C9AF-0601-4B95-AF46-81C911538726}" type="parTrans" cxnId="{A7FFF094-2FAB-4C9C-8432-42B137F8C9F5}">
      <dgm:prSet/>
      <dgm:spPr/>
      <dgm:t>
        <a:bodyPr/>
        <a:lstStyle/>
        <a:p>
          <a:endParaRPr lang="ru-RU"/>
        </a:p>
      </dgm:t>
    </dgm:pt>
    <dgm:pt modelId="{AA2C21AC-A54C-4461-B46B-ACCD78099629}" type="sibTrans" cxnId="{A7FFF094-2FAB-4C9C-8432-42B137F8C9F5}">
      <dgm:prSet/>
      <dgm:spPr/>
      <dgm:t>
        <a:bodyPr/>
        <a:lstStyle/>
        <a:p>
          <a:endParaRPr lang="ru-RU"/>
        </a:p>
      </dgm:t>
    </dgm:pt>
    <dgm:pt modelId="{893663E3-3840-4B46-9DD4-2F0F33AF2545}" type="pres">
      <dgm:prSet presAssocID="{7A1699E2-379F-43B4-879E-2F8621934FB3}" presName="Name0" presStyleCnt="0">
        <dgm:presLayoutVars>
          <dgm:dir/>
          <dgm:animLvl val="lvl"/>
          <dgm:resizeHandles val="exact"/>
        </dgm:presLayoutVars>
      </dgm:prSet>
      <dgm:spPr/>
    </dgm:pt>
    <dgm:pt modelId="{903DB1D1-8C5F-461E-AB3E-C4EEA100F845}" type="pres">
      <dgm:prSet presAssocID="{98353404-38B6-4AB8-A951-6C5D9BB56F98}" presName="parTxOnly" presStyleLbl="node1" presStyleIdx="0" presStyleCnt="3" custLinFactX="77050" custLinFactY="-15470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36D33-89AB-413D-8876-522231B44ED4}" type="pres">
      <dgm:prSet presAssocID="{72B51C48-383E-4B1D-8003-1646247B6205}" presName="parTxOnlySpace" presStyleCnt="0"/>
      <dgm:spPr/>
    </dgm:pt>
    <dgm:pt modelId="{0B9B11E8-895E-466A-AC06-079D4B6EBB5C}" type="pres">
      <dgm:prSet presAssocID="{63B4D608-3569-4812-B26A-67073F00873E}" presName="parTxOnly" presStyleLbl="node1" presStyleIdx="1" presStyleCnt="3" custLinFactX="-85613" custLinFactY="-15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CB903-D8C3-47FE-AD5E-EF64DC800F4D}" type="pres">
      <dgm:prSet presAssocID="{AA2C21AC-A54C-4461-B46B-ACCD78099629}" presName="parTxOnlySpace" presStyleCnt="0"/>
      <dgm:spPr/>
    </dgm:pt>
    <dgm:pt modelId="{F5EA51D2-02D5-41E1-9B76-EF90BA55243F}" type="pres">
      <dgm:prSet presAssocID="{E333206D-6A9B-4FEB-BA8F-C5DC466C4819}" presName="parTxOnly" presStyleLbl="node1" presStyleIdx="2" presStyleCnt="3" custScaleX="72149" custLinFactY="-12753" custLinFactNeighborX="-420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55E1F9-C3E8-4A0F-86B0-DE70BAA92487}" srcId="{7A1699E2-379F-43B4-879E-2F8621934FB3}" destId="{98353404-38B6-4AB8-A951-6C5D9BB56F98}" srcOrd="0" destOrd="0" parTransId="{672F1B34-AFCD-4B14-9FC9-5AA449F14313}" sibTransId="{72B51C48-383E-4B1D-8003-1646247B6205}"/>
    <dgm:cxn modelId="{FD87B907-1B42-40CA-83C7-9579FA170A78}" type="presOf" srcId="{98353404-38B6-4AB8-A951-6C5D9BB56F98}" destId="{903DB1D1-8C5F-461E-AB3E-C4EEA100F845}" srcOrd="0" destOrd="0" presId="urn:microsoft.com/office/officeart/2005/8/layout/chevron1"/>
    <dgm:cxn modelId="{AB6A03F7-20DA-4DC0-AC0E-16232C1DAF00}" type="presOf" srcId="{E333206D-6A9B-4FEB-BA8F-C5DC466C4819}" destId="{F5EA51D2-02D5-41E1-9B76-EF90BA55243F}" srcOrd="0" destOrd="0" presId="urn:microsoft.com/office/officeart/2005/8/layout/chevron1"/>
    <dgm:cxn modelId="{D0115628-80F7-413F-977F-8F48F78D35A2}" srcId="{7A1699E2-379F-43B4-879E-2F8621934FB3}" destId="{E333206D-6A9B-4FEB-BA8F-C5DC466C4819}" srcOrd="2" destOrd="0" parTransId="{35854682-2A3A-46F2-B5ED-EE4DEE1C1D61}" sibTransId="{0FE88BB0-3A86-4646-8887-AE12D43AF1AE}"/>
    <dgm:cxn modelId="{D1844A0E-AA90-49AC-A01A-4E5C5013B174}" type="presOf" srcId="{7A1699E2-379F-43B4-879E-2F8621934FB3}" destId="{893663E3-3840-4B46-9DD4-2F0F33AF2545}" srcOrd="0" destOrd="0" presId="urn:microsoft.com/office/officeart/2005/8/layout/chevron1"/>
    <dgm:cxn modelId="{A7FFF094-2FAB-4C9C-8432-42B137F8C9F5}" srcId="{7A1699E2-379F-43B4-879E-2F8621934FB3}" destId="{63B4D608-3569-4812-B26A-67073F00873E}" srcOrd="1" destOrd="0" parTransId="{EBA4C9AF-0601-4B95-AF46-81C911538726}" sibTransId="{AA2C21AC-A54C-4461-B46B-ACCD78099629}"/>
    <dgm:cxn modelId="{0D1DB5B3-301C-4CDE-B223-6ED91B9BA317}" type="presOf" srcId="{63B4D608-3569-4812-B26A-67073F00873E}" destId="{0B9B11E8-895E-466A-AC06-079D4B6EBB5C}" srcOrd="0" destOrd="0" presId="urn:microsoft.com/office/officeart/2005/8/layout/chevron1"/>
    <dgm:cxn modelId="{DF7DB5B0-051B-463F-8ADA-09BE48DC92B8}" type="presParOf" srcId="{893663E3-3840-4B46-9DD4-2F0F33AF2545}" destId="{903DB1D1-8C5F-461E-AB3E-C4EEA100F845}" srcOrd="0" destOrd="0" presId="urn:microsoft.com/office/officeart/2005/8/layout/chevron1"/>
    <dgm:cxn modelId="{4473B1B0-C35F-47A5-AFB1-E463DE0782DD}" type="presParOf" srcId="{893663E3-3840-4B46-9DD4-2F0F33AF2545}" destId="{06736D33-89AB-413D-8876-522231B44ED4}" srcOrd="1" destOrd="0" presId="urn:microsoft.com/office/officeart/2005/8/layout/chevron1"/>
    <dgm:cxn modelId="{8397B61E-FA13-4ADB-9473-7BD6B3613F26}" type="presParOf" srcId="{893663E3-3840-4B46-9DD4-2F0F33AF2545}" destId="{0B9B11E8-895E-466A-AC06-079D4B6EBB5C}" srcOrd="2" destOrd="0" presId="urn:microsoft.com/office/officeart/2005/8/layout/chevron1"/>
    <dgm:cxn modelId="{DF182703-C67A-46DD-BAE2-18E09AC944AD}" type="presParOf" srcId="{893663E3-3840-4B46-9DD4-2F0F33AF2545}" destId="{B68CB903-D8C3-47FE-AD5E-EF64DC800F4D}" srcOrd="3" destOrd="0" presId="urn:microsoft.com/office/officeart/2005/8/layout/chevron1"/>
    <dgm:cxn modelId="{B4C1CA2C-0594-4B12-9FF7-E59DB4C289B7}" type="presParOf" srcId="{893663E3-3840-4B46-9DD4-2F0F33AF2545}" destId="{F5EA51D2-02D5-41E1-9B76-EF90BA5524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55A1ED-4654-4A01-92BC-C5A71F5D6DF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F013FC3-7A39-4ECD-B334-244608979A00}">
      <dgm:prSet phldrT="[Текст]"/>
      <dgm:spPr/>
      <dgm:t>
        <a:bodyPr/>
        <a:lstStyle/>
        <a:p>
          <a:r>
            <a:rPr lang="ru-RU" dirty="0" smtClean="0"/>
            <a:t>Плановое финансирование 60 836,8 тыс. рублей</a:t>
          </a:r>
          <a:endParaRPr lang="ru-RU" dirty="0"/>
        </a:p>
      </dgm:t>
    </dgm:pt>
    <dgm:pt modelId="{255DA38D-CB64-4665-94F2-01325234EA3C}" type="parTrans" cxnId="{FC0B032F-0836-4C30-9186-69A848E7100F}">
      <dgm:prSet/>
      <dgm:spPr/>
      <dgm:t>
        <a:bodyPr/>
        <a:lstStyle/>
        <a:p>
          <a:endParaRPr lang="ru-RU"/>
        </a:p>
      </dgm:t>
    </dgm:pt>
    <dgm:pt modelId="{8D4CFF43-53AA-4B2D-B857-4544A785CAA7}" type="sibTrans" cxnId="{FC0B032F-0836-4C30-9186-69A848E7100F}">
      <dgm:prSet/>
      <dgm:spPr/>
      <dgm:t>
        <a:bodyPr/>
        <a:lstStyle/>
        <a:p>
          <a:endParaRPr lang="ru-RU"/>
        </a:p>
      </dgm:t>
    </dgm:pt>
    <dgm:pt modelId="{29C464B8-61F7-403D-8283-BB2877D9DD04}">
      <dgm:prSet phldrT="[Текст]"/>
      <dgm:spPr/>
      <dgm:t>
        <a:bodyPr/>
        <a:lstStyle/>
        <a:p>
          <a:r>
            <a:rPr lang="ru-RU" dirty="0" smtClean="0"/>
            <a:t>Фактическое исполнение      56 603,8 тыс. рублей</a:t>
          </a:r>
          <a:endParaRPr lang="ru-RU" dirty="0"/>
        </a:p>
      </dgm:t>
    </dgm:pt>
    <dgm:pt modelId="{AD166ED3-4B1C-4BEC-80A0-42F01946D489}" type="parTrans" cxnId="{203DD552-6DB5-4B6A-BAD1-6EED27896244}">
      <dgm:prSet/>
      <dgm:spPr/>
      <dgm:t>
        <a:bodyPr/>
        <a:lstStyle/>
        <a:p>
          <a:endParaRPr lang="ru-RU"/>
        </a:p>
      </dgm:t>
    </dgm:pt>
    <dgm:pt modelId="{18A065D8-247C-4257-8318-96B9569E884D}" type="sibTrans" cxnId="{203DD552-6DB5-4B6A-BAD1-6EED27896244}">
      <dgm:prSet/>
      <dgm:spPr/>
      <dgm:t>
        <a:bodyPr/>
        <a:lstStyle/>
        <a:p>
          <a:endParaRPr lang="ru-RU"/>
        </a:p>
      </dgm:t>
    </dgm:pt>
    <dgm:pt modelId="{A55B57F2-DB48-46BD-AC61-8E14026D22A9}">
      <dgm:prSet phldrT="[Текст]"/>
      <dgm:spPr/>
      <dgm:t>
        <a:bodyPr/>
        <a:lstStyle/>
        <a:p>
          <a:r>
            <a:rPr lang="ru-RU" dirty="0" smtClean="0"/>
            <a:t>93,0%</a:t>
          </a:r>
          <a:endParaRPr lang="ru-RU" dirty="0"/>
        </a:p>
      </dgm:t>
    </dgm:pt>
    <dgm:pt modelId="{31789C3C-B36A-4CF7-A0D2-1BAD1B8196EE}" type="parTrans" cxnId="{8F31D557-1C26-48A7-8EF0-49FD06DF5788}">
      <dgm:prSet/>
      <dgm:spPr/>
      <dgm:t>
        <a:bodyPr/>
        <a:lstStyle/>
        <a:p>
          <a:endParaRPr lang="ru-RU"/>
        </a:p>
      </dgm:t>
    </dgm:pt>
    <dgm:pt modelId="{93F30491-307D-4790-AEFD-6EA1B86D18D0}" type="sibTrans" cxnId="{8F31D557-1C26-48A7-8EF0-49FD06DF5788}">
      <dgm:prSet/>
      <dgm:spPr/>
      <dgm:t>
        <a:bodyPr/>
        <a:lstStyle/>
        <a:p>
          <a:endParaRPr lang="ru-RU"/>
        </a:p>
      </dgm:t>
    </dgm:pt>
    <dgm:pt modelId="{AA1C381F-DA88-41BE-BFE9-AE8FE8EB61B9}" type="pres">
      <dgm:prSet presAssocID="{B855A1ED-4654-4A01-92BC-C5A71F5D6DFA}" presName="Name0" presStyleCnt="0">
        <dgm:presLayoutVars>
          <dgm:dir/>
          <dgm:animLvl val="lvl"/>
          <dgm:resizeHandles val="exact"/>
        </dgm:presLayoutVars>
      </dgm:prSet>
      <dgm:spPr/>
    </dgm:pt>
    <dgm:pt modelId="{BEB508EB-9398-491C-A474-163887C35E22}" type="pres">
      <dgm:prSet presAssocID="{3F013FC3-7A39-4ECD-B334-244608979A00}" presName="parTxOnly" presStyleLbl="node1" presStyleIdx="0" presStyleCnt="3" custLinFactNeighborX="-26630" custLinFactNeighborY="-98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B6BCF-1D2D-4FB0-9075-402F0F770FA1}" type="pres">
      <dgm:prSet presAssocID="{8D4CFF43-53AA-4B2D-B857-4544A785CAA7}" presName="parTxOnlySpace" presStyleCnt="0"/>
      <dgm:spPr/>
    </dgm:pt>
    <dgm:pt modelId="{D9D930FA-19A3-407C-91E3-633CF3812261}" type="pres">
      <dgm:prSet presAssocID="{29C464B8-61F7-403D-8283-BB2877D9DD04}" presName="parTxOnly" presStyleLbl="node1" presStyleIdx="1" presStyleCnt="3" custLinFactNeighborX="3591" custLinFactNeighborY="-98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4CA76-0548-4EE1-BBD0-1F95A5186A28}" type="pres">
      <dgm:prSet presAssocID="{18A065D8-247C-4257-8318-96B9569E884D}" presName="parTxOnlySpace" presStyleCnt="0"/>
      <dgm:spPr/>
    </dgm:pt>
    <dgm:pt modelId="{73E92F0D-1F4C-4ABD-891D-60317CB6F48A}" type="pres">
      <dgm:prSet presAssocID="{A55B57F2-DB48-46BD-AC61-8E14026D22A9}" presName="parTxOnly" presStyleLbl="node1" presStyleIdx="2" presStyleCnt="3" custLinFactNeighborX="63315" custLinFactNeighborY="-98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453E5-7F4E-442F-856B-5D3A509F686D}" type="presOf" srcId="{3F013FC3-7A39-4ECD-B334-244608979A00}" destId="{BEB508EB-9398-491C-A474-163887C35E22}" srcOrd="0" destOrd="0" presId="urn:microsoft.com/office/officeart/2005/8/layout/chevron1"/>
    <dgm:cxn modelId="{8F31D557-1C26-48A7-8EF0-49FD06DF5788}" srcId="{B855A1ED-4654-4A01-92BC-C5A71F5D6DFA}" destId="{A55B57F2-DB48-46BD-AC61-8E14026D22A9}" srcOrd="2" destOrd="0" parTransId="{31789C3C-B36A-4CF7-A0D2-1BAD1B8196EE}" sibTransId="{93F30491-307D-4790-AEFD-6EA1B86D18D0}"/>
    <dgm:cxn modelId="{427F1A8A-0185-40B0-8084-5765B715B35A}" type="presOf" srcId="{29C464B8-61F7-403D-8283-BB2877D9DD04}" destId="{D9D930FA-19A3-407C-91E3-633CF3812261}" srcOrd="0" destOrd="0" presId="urn:microsoft.com/office/officeart/2005/8/layout/chevron1"/>
    <dgm:cxn modelId="{FC0B032F-0836-4C30-9186-69A848E7100F}" srcId="{B855A1ED-4654-4A01-92BC-C5A71F5D6DFA}" destId="{3F013FC3-7A39-4ECD-B334-244608979A00}" srcOrd="0" destOrd="0" parTransId="{255DA38D-CB64-4665-94F2-01325234EA3C}" sibTransId="{8D4CFF43-53AA-4B2D-B857-4544A785CAA7}"/>
    <dgm:cxn modelId="{125B6C40-41FD-42E6-BB5C-3A2526A93046}" type="presOf" srcId="{A55B57F2-DB48-46BD-AC61-8E14026D22A9}" destId="{73E92F0D-1F4C-4ABD-891D-60317CB6F48A}" srcOrd="0" destOrd="0" presId="urn:microsoft.com/office/officeart/2005/8/layout/chevron1"/>
    <dgm:cxn modelId="{C76AA4D3-9D21-4F76-844C-8B4E6B469E80}" type="presOf" srcId="{B855A1ED-4654-4A01-92BC-C5A71F5D6DFA}" destId="{AA1C381F-DA88-41BE-BFE9-AE8FE8EB61B9}" srcOrd="0" destOrd="0" presId="urn:microsoft.com/office/officeart/2005/8/layout/chevron1"/>
    <dgm:cxn modelId="{203DD552-6DB5-4B6A-BAD1-6EED27896244}" srcId="{B855A1ED-4654-4A01-92BC-C5A71F5D6DFA}" destId="{29C464B8-61F7-403D-8283-BB2877D9DD04}" srcOrd="1" destOrd="0" parTransId="{AD166ED3-4B1C-4BEC-80A0-42F01946D489}" sibTransId="{18A065D8-247C-4257-8318-96B9569E884D}"/>
    <dgm:cxn modelId="{35D029EF-760D-458F-ADA6-96763C0BAEEF}" type="presParOf" srcId="{AA1C381F-DA88-41BE-BFE9-AE8FE8EB61B9}" destId="{BEB508EB-9398-491C-A474-163887C35E22}" srcOrd="0" destOrd="0" presId="urn:microsoft.com/office/officeart/2005/8/layout/chevron1"/>
    <dgm:cxn modelId="{B1AAFB44-6FDB-4BF2-8FA3-F998098C25E6}" type="presParOf" srcId="{AA1C381F-DA88-41BE-BFE9-AE8FE8EB61B9}" destId="{AADB6BCF-1D2D-4FB0-9075-402F0F770FA1}" srcOrd="1" destOrd="0" presId="urn:microsoft.com/office/officeart/2005/8/layout/chevron1"/>
    <dgm:cxn modelId="{A18BA7D2-DCD7-4E22-B15A-4271D74989ED}" type="presParOf" srcId="{AA1C381F-DA88-41BE-BFE9-AE8FE8EB61B9}" destId="{D9D930FA-19A3-407C-91E3-633CF3812261}" srcOrd="2" destOrd="0" presId="urn:microsoft.com/office/officeart/2005/8/layout/chevron1"/>
    <dgm:cxn modelId="{71696FF4-04E0-46CA-A412-217C68A566DA}" type="presParOf" srcId="{AA1C381F-DA88-41BE-BFE9-AE8FE8EB61B9}" destId="{42B4CA76-0548-4EE1-BBD0-1F95A5186A28}" srcOrd="3" destOrd="0" presId="urn:microsoft.com/office/officeart/2005/8/layout/chevron1"/>
    <dgm:cxn modelId="{ED4446DC-9757-4CAE-85F0-B634950A2531}" type="presParOf" srcId="{AA1C381F-DA88-41BE-BFE9-AE8FE8EB61B9}" destId="{73E92F0D-1F4C-4ABD-891D-60317CB6F48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E68D1-5909-4E4D-B18A-75AA8A52B4B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EC132A2-9D85-44C4-9A91-023BC7A15B2E}">
      <dgm:prSet phldrT="[Текст]"/>
      <dgm:spPr/>
      <dgm:t>
        <a:bodyPr/>
        <a:lstStyle/>
        <a:p>
          <a:r>
            <a:rPr lang="ru-RU" dirty="0" smtClean="0"/>
            <a:t>Плановое финансирование 453 629,4 тыс. рублей</a:t>
          </a:r>
          <a:endParaRPr lang="ru-RU" dirty="0"/>
        </a:p>
      </dgm:t>
    </dgm:pt>
    <dgm:pt modelId="{8785BCC6-84B0-4876-9A19-A8F0174AE1DA}" type="parTrans" cxnId="{9D6CA2EF-515A-484A-B4CB-0081FC283A78}">
      <dgm:prSet/>
      <dgm:spPr/>
      <dgm:t>
        <a:bodyPr/>
        <a:lstStyle/>
        <a:p>
          <a:endParaRPr lang="ru-RU"/>
        </a:p>
      </dgm:t>
    </dgm:pt>
    <dgm:pt modelId="{E1D1161F-3C1B-4E05-AF1B-D3E7CEE1DF89}" type="sibTrans" cxnId="{9D6CA2EF-515A-484A-B4CB-0081FC283A78}">
      <dgm:prSet/>
      <dgm:spPr/>
      <dgm:t>
        <a:bodyPr/>
        <a:lstStyle/>
        <a:p>
          <a:endParaRPr lang="ru-RU"/>
        </a:p>
      </dgm:t>
    </dgm:pt>
    <dgm:pt modelId="{9922081A-45EE-4AD3-B4FD-2034D264AD3A}">
      <dgm:prSet phldrT="[Текст]"/>
      <dgm:spPr/>
      <dgm:t>
        <a:bodyPr/>
        <a:lstStyle/>
        <a:p>
          <a:r>
            <a:rPr lang="ru-RU" dirty="0" smtClean="0"/>
            <a:t>Фактическое исполнение    429 206,0 тыс. рублей</a:t>
          </a:r>
          <a:endParaRPr lang="ru-RU" dirty="0"/>
        </a:p>
      </dgm:t>
    </dgm:pt>
    <dgm:pt modelId="{E78F6533-5221-450F-8A7B-D51490CC06AE}" type="parTrans" cxnId="{1000D392-5E65-4F5A-935D-EE1EA3A22B27}">
      <dgm:prSet/>
      <dgm:spPr/>
      <dgm:t>
        <a:bodyPr/>
        <a:lstStyle/>
        <a:p>
          <a:endParaRPr lang="ru-RU"/>
        </a:p>
      </dgm:t>
    </dgm:pt>
    <dgm:pt modelId="{7621E0C1-C0DA-49F2-BB5A-0276B7B08910}" type="sibTrans" cxnId="{1000D392-5E65-4F5A-935D-EE1EA3A22B27}">
      <dgm:prSet/>
      <dgm:spPr/>
      <dgm:t>
        <a:bodyPr/>
        <a:lstStyle/>
        <a:p>
          <a:endParaRPr lang="ru-RU"/>
        </a:p>
      </dgm:t>
    </dgm:pt>
    <dgm:pt modelId="{220CD5E3-D129-4A8A-AD05-28F25290BB19}">
      <dgm:prSet phldrT="[Текст]"/>
      <dgm:spPr/>
      <dgm:t>
        <a:bodyPr/>
        <a:lstStyle/>
        <a:p>
          <a:r>
            <a:rPr lang="ru-RU" dirty="0" smtClean="0"/>
            <a:t>94,6%</a:t>
          </a:r>
          <a:endParaRPr lang="ru-RU" dirty="0"/>
        </a:p>
      </dgm:t>
    </dgm:pt>
    <dgm:pt modelId="{AB6BBFAE-CF3F-4C01-B60B-607B4C83E5FE}" type="parTrans" cxnId="{08B7B6A2-B616-40B6-88D6-FBB249CB7E7C}">
      <dgm:prSet/>
      <dgm:spPr/>
      <dgm:t>
        <a:bodyPr/>
        <a:lstStyle/>
        <a:p>
          <a:endParaRPr lang="ru-RU"/>
        </a:p>
      </dgm:t>
    </dgm:pt>
    <dgm:pt modelId="{5586B251-C09B-410C-9551-1BDBF784A6A0}" type="sibTrans" cxnId="{08B7B6A2-B616-40B6-88D6-FBB249CB7E7C}">
      <dgm:prSet/>
      <dgm:spPr/>
      <dgm:t>
        <a:bodyPr/>
        <a:lstStyle/>
        <a:p>
          <a:endParaRPr lang="ru-RU"/>
        </a:p>
      </dgm:t>
    </dgm:pt>
    <dgm:pt modelId="{0BD3027B-C022-478D-8689-0C48CC45D7C3}" type="pres">
      <dgm:prSet presAssocID="{8DFE68D1-5909-4E4D-B18A-75AA8A52B4BB}" presName="Name0" presStyleCnt="0">
        <dgm:presLayoutVars>
          <dgm:dir/>
          <dgm:animLvl val="lvl"/>
          <dgm:resizeHandles val="exact"/>
        </dgm:presLayoutVars>
      </dgm:prSet>
      <dgm:spPr/>
    </dgm:pt>
    <dgm:pt modelId="{636BA4E4-8C5E-47DF-992C-681F435715CD}" type="pres">
      <dgm:prSet presAssocID="{9EC132A2-9D85-44C4-9A91-023BC7A15B2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A3DEA-9D0D-444F-B10B-5DADB4BE8B25}" type="pres">
      <dgm:prSet presAssocID="{E1D1161F-3C1B-4E05-AF1B-D3E7CEE1DF89}" presName="parTxOnlySpace" presStyleCnt="0"/>
      <dgm:spPr/>
    </dgm:pt>
    <dgm:pt modelId="{1AE94957-43A6-407D-A23E-EEB503902B87}" type="pres">
      <dgm:prSet presAssocID="{9922081A-45EE-4AD3-B4FD-2034D264AD3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46B42-AF04-47AD-BE3A-02DE9D92FDBC}" type="pres">
      <dgm:prSet presAssocID="{7621E0C1-C0DA-49F2-BB5A-0276B7B08910}" presName="parTxOnlySpace" presStyleCnt="0"/>
      <dgm:spPr/>
    </dgm:pt>
    <dgm:pt modelId="{AB7268B8-969C-4EB1-9F1E-889E09B9C2F9}" type="pres">
      <dgm:prSet presAssocID="{220CD5E3-D129-4A8A-AD05-28F25290BB19}" presName="parTxOnly" presStyleLbl="node1" presStyleIdx="2" presStyleCnt="3" custScaleX="75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701C4-5860-4809-A77D-7798A3C601D3}" type="presOf" srcId="{9922081A-45EE-4AD3-B4FD-2034D264AD3A}" destId="{1AE94957-43A6-407D-A23E-EEB503902B87}" srcOrd="0" destOrd="0" presId="urn:microsoft.com/office/officeart/2005/8/layout/chevron1"/>
    <dgm:cxn modelId="{4087BD05-49A8-427E-889A-F3E9FB8693E8}" type="presOf" srcId="{8DFE68D1-5909-4E4D-B18A-75AA8A52B4BB}" destId="{0BD3027B-C022-478D-8689-0C48CC45D7C3}" srcOrd="0" destOrd="0" presId="urn:microsoft.com/office/officeart/2005/8/layout/chevron1"/>
    <dgm:cxn modelId="{08B7B6A2-B616-40B6-88D6-FBB249CB7E7C}" srcId="{8DFE68D1-5909-4E4D-B18A-75AA8A52B4BB}" destId="{220CD5E3-D129-4A8A-AD05-28F25290BB19}" srcOrd="2" destOrd="0" parTransId="{AB6BBFAE-CF3F-4C01-B60B-607B4C83E5FE}" sibTransId="{5586B251-C09B-410C-9551-1BDBF784A6A0}"/>
    <dgm:cxn modelId="{4E7C7DD6-19CC-4D8F-81F2-C3DB96D606E1}" type="presOf" srcId="{220CD5E3-D129-4A8A-AD05-28F25290BB19}" destId="{AB7268B8-969C-4EB1-9F1E-889E09B9C2F9}" srcOrd="0" destOrd="0" presId="urn:microsoft.com/office/officeart/2005/8/layout/chevron1"/>
    <dgm:cxn modelId="{9D6CA2EF-515A-484A-B4CB-0081FC283A78}" srcId="{8DFE68D1-5909-4E4D-B18A-75AA8A52B4BB}" destId="{9EC132A2-9D85-44C4-9A91-023BC7A15B2E}" srcOrd="0" destOrd="0" parTransId="{8785BCC6-84B0-4876-9A19-A8F0174AE1DA}" sibTransId="{E1D1161F-3C1B-4E05-AF1B-D3E7CEE1DF89}"/>
    <dgm:cxn modelId="{1000D392-5E65-4F5A-935D-EE1EA3A22B27}" srcId="{8DFE68D1-5909-4E4D-B18A-75AA8A52B4BB}" destId="{9922081A-45EE-4AD3-B4FD-2034D264AD3A}" srcOrd="1" destOrd="0" parTransId="{E78F6533-5221-450F-8A7B-D51490CC06AE}" sibTransId="{7621E0C1-C0DA-49F2-BB5A-0276B7B08910}"/>
    <dgm:cxn modelId="{63FF35E4-96C5-40D3-862D-6B16979BD6F2}" type="presOf" srcId="{9EC132A2-9D85-44C4-9A91-023BC7A15B2E}" destId="{636BA4E4-8C5E-47DF-992C-681F435715CD}" srcOrd="0" destOrd="0" presId="urn:microsoft.com/office/officeart/2005/8/layout/chevron1"/>
    <dgm:cxn modelId="{F8A6F425-323F-4646-850D-E29E6BBCBBFA}" type="presParOf" srcId="{0BD3027B-C022-478D-8689-0C48CC45D7C3}" destId="{636BA4E4-8C5E-47DF-992C-681F435715CD}" srcOrd="0" destOrd="0" presId="urn:microsoft.com/office/officeart/2005/8/layout/chevron1"/>
    <dgm:cxn modelId="{C3F3963F-32F3-430F-81E5-39CE2D572FED}" type="presParOf" srcId="{0BD3027B-C022-478D-8689-0C48CC45D7C3}" destId="{63BA3DEA-9D0D-444F-B10B-5DADB4BE8B25}" srcOrd="1" destOrd="0" presId="urn:microsoft.com/office/officeart/2005/8/layout/chevron1"/>
    <dgm:cxn modelId="{40883072-C00B-47F4-860B-4B88549E5015}" type="presParOf" srcId="{0BD3027B-C022-478D-8689-0C48CC45D7C3}" destId="{1AE94957-43A6-407D-A23E-EEB503902B87}" srcOrd="2" destOrd="0" presId="urn:microsoft.com/office/officeart/2005/8/layout/chevron1"/>
    <dgm:cxn modelId="{2592EA71-F86B-41FB-B07E-74FB6E845238}" type="presParOf" srcId="{0BD3027B-C022-478D-8689-0C48CC45D7C3}" destId="{28346B42-AF04-47AD-BE3A-02DE9D92FDBC}" srcOrd="3" destOrd="0" presId="urn:microsoft.com/office/officeart/2005/8/layout/chevron1"/>
    <dgm:cxn modelId="{8A3A93FA-4381-493B-B861-788A80A0657A}" type="presParOf" srcId="{0BD3027B-C022-478D-8689-0C48CC45D7C3}" destId="{AB7268B8-969C-4EB1-9F1E-889E09B9C2F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C95E57-303F-4F28-B988-2199E28A5B4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C3250D-187B-4ED9-97C5-CA80E3510A7B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     279 624,3 тыс. рублей</a:t>
          </a:r>
          <a:endParaRPr lang="ru-RU" sz="1400" dirty="0"/>
        </a:p>
      </dgm:t>
    </dgm:pt>
    <dgm:pt modelId="{698E9CE0-448C-4B5A-B05B-A8EC05FCEB0B}" type="parTrans" cxnId="{D83359B7-7A88-42BA-8728-A0A6014977A4}">
      <dgm:prSet/>
      <dgm:spPr/>
      <dgm:t>
        <a:bodyPr/>
        <a:lstStyle/>
        <a:p>
          <a:endParaRPr lang="ru-RU"/>
        </a:p>
      </dgm:t>
    </dgm:pt>
    <dgm:pt modelId="{A6EF0F0C-6F7E-405B-BECE-180667C45261}" type="sibTrans" cxnId="{D83359B7-7A88-42BA-8728-A0A6014977A4}">
      <dgm:prSet/>
      <dgm:spPr/>
      <dgm:t>
        <a:bodyPr/>
        <a:lstStyle/>
        <a:p>
          <a:endParaRPr lang="ru-RU"/>
        </a:p>
      </dgm:t>
    </dgm:pt>
    <dgm:pt modelId="{ED05432F-DDDB-44B9-BE80-DA22AD77F76F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  253 902,6 тыс. рублей</a:t>
          </a:r>
          <a:endParaRPr lang="ru-RU" sz="1400" dirty="0"/>
        </a:p>
      </dgm:t>
    </dgm:pt>
    <dgm:pt modelId="{052889E3-0EEA-4D0F-BD09-E0B82DB11205}" type="parTrans" cxnId="{FC4E6750-08C7-4D84-BCFE-F0451F80A402}">
      <dgm:prSet/>
      <dgm:spPr/>
      <dgm:t>
        <a:bodyPr/>
        <a:lstStyle/>
        <a:p>
          <a:endParaRPr lang="ru-RU"/>
        </a:p>
      </dgm:t>
    </dgm:pt>
    <dgm:pt modelId="{14F4394C-6F62-4FEC-9215-D36E55F5AFC7}" type="sibTrans" cxnId="{FC4E6750-08C7-4D84-BCFE-F0451F80A402}">
      <dgm:prSet/>
      <dgm:spPr/>
      <dgm:t>
        <a:bodyPr/>
        <a:lstStyle/>
        <a:p>
          <a:endParaRPr lang="ru-RU"/>
        </a:p>
      </dgm:t>
    </dgm:pt>
    <dgm:pt modelId="{A60528B3-DD5E-41D3-AD2B-C5CAE64BE4EF}">
      <dgm:prSet phldrT="[Текст]" custT="1"/>
      <dgm:spPr/>
      <dgm:t>
        <a:bodyPr/>
        <a:lstStyle/>
        <a:p>
          <a:r>
            <a:rPr lang="ru-RU" sz="1400" dirty="0" smtClean="0"/>
            <a:t>90,8%</a:t>
          </a:r>
          <a:endParaRPr lang="ru-RU" sz="1400" dirty="0"/>
        </a:p>
      </dgm:t>
    </dgm:pt>
    <dgm:pt modelId="{5FAE2B31-3A66-42CA-9AA7-C81E2AFB8F02}" type="parTrans" cxnId="{A72395A1-52EF-4B22-8398-1B1FBE6ECF0A}">
      <dgm:prSet/>
      <dgm:spPr/>
      <dgm:t>
        <a:bodyPr/>
        <a:lstStyle/>
        <a:p>
          <a:endParaRPr lang="ru-RU"/>
        </a:p>
      </dgm:t>
    </dgm:pt>
    <dgm:pt modelId="{1EF5F5FF-F22E-4F02-8E2D-5D26929035C5}" type="sibTrans" cxnId="{A72395A1-52EF-4B22-8398-1B1FBE6ECF0A}">
      <dgm:prSet/>
      <dgm:spPr/>
      <dgm:t>
        <a:bodyPr/>
        <a:lstStyle/>
        <a:p>
          <a:endParaRPr lang="ru-RU"/>
        </a:p>
      </dgm:t>
    </dgm:pt>
    <dgm:pt modelId="{87DEBFC4-9F27-472A-A0EF-F287879F39DE}" type="pres">
      <dgm:prSet presAssocID="{32C95E57-303F-4F28-B988-2199E28A5B44}" presName="Name0" presStyleCnt="0">
        <dgm:presLayoutVars>
          <dgm:dir/>
          <dgm:animLvl val="lvl"/>
          <dgm:resizeHandles val="exact"/>
        </dgm:presLayoutVars>
      </dgm:prSet>
      <dgm:spPr/>
    </dgm:pt>
    <dgm:pt modelId="{E529FE87-6A50-41A6-BE01-0B0EAAD560BC}" type="pres">
      <dgm:prSet presAssocID="{BDC3250D-187B-4ED9-97C5-CA80E3510A7B}" presName="parTxOnly" presStyleLbl="node1" presStyleIdx="0" presStyleCnt="3" custScaleX="136112" custScaleY="124327" custLinFactNeighborX="-23039" custLinFactNeighborY="-65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DF9F3-303A-4E0D-8835-2E0C17850B0E}" type="pres">
      <dgm:prSet presAssocID="{A6EF0F0C-6F7E-405B-BECE-180667C45261}" presName="parTxOnlySpace" presStyleCnt="0"/>
      <dgm:spPr/>
    </dgm:pt>
    <dgm:pt modelId="{AA00CE93-CF9A-41FA-8096-90E2B7E28E78}" type="pres">
      <dgm:prSet presAssocID="{ED05432F-DDDB-44B9-BE80-DA22AD77F76F}" presName="parTxOnly" presStyleLbl="node1" presStyleIdx="1" presStyleCnt="3" custScaleX="135458" custScaleY="123848" custLinFactNeighborX="-29503" custLinFactNeighborY="-60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BCF4A-0000-42DC-B3E3-EEB426FD24BB}" type="pres">
      <dgm:prSet presAssocID="{14F4394C-6F62-4FEC-9215-D36E55F5AFC7}" presName="parTxOnlySpace" presStyleCnt="0"/>
      <dgm:spPr/>
    </dgm:pt>
    <dgm:pt modelId="{50F0AF70-EB64-4A82-B117-70036F666484}" type="pres">
      <dgm:prSet presAssocID="{A60528B3-DD5E-41D3-AD2B-C5CAE64BE4EF}" presName="parTxOnly" presStyleLbl="node1" presStyleIdx="2" presStyleCnt="3" custScaleX="93706" custScaleY="123848" custLinFactNeighborX="-34663" custLinFactNeighborY="-61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3A1B7-741D-4108-82A3-09780419BA7C}" type="presOf" srcId="{32C95E57-303F-4F28-B988-2199E28A5B44}" destId="{87DEBFC4-9F27-472A-A0EF-F287879F39DE}" srcOrd="0" destOrd="0" presId="urn:microsoft.com/office/officeart/2005/8/layout/chevron1"/>
    <dgm:cxn modelId="{FC4E6750-08C7-4D84-BCFE-F0451F80A402}" srcId="{32C95E57-303F-4F28-B988-2199E28A5B44}" destId="{ED05432F-DDDB-44B9-BE80-DA22AD77F76F}" srcOrd="1" destOrd="0" parTransId="{052889E3-0EEA-4D0F-BD09-E0B82DB11205}" sibTransId="{14F4394C-6F62-4FEC-9215-D36E55F5AFC7}"/>
    <dgm:cxn modelId="{A72395A1-52EF-4B22-8398-1B1FBE6ECF0A}" srcId="{32C95E57-303F-4F28-B988-2199E28A5B44}" destId="{A60528B3-DD5E-41D3-AD2B-C5CAE64BE4EF}" srcOrd="2" destOrd="0" parTransId="{5FAE2B31-3A66-42CA-9AA7-C81E2AFB8F02}" sibTransId="{1EF5F5FF-F22E-4F02-8E2D-5D26929035C5}"/>
    <dgm:cxn modelId="{015C2A8B-6BE6-4EF4-8B1A-4C8A8D5475F1}" type="presOf" srcId="{BDC3250D-187B-4ED9-97C5-CA80E3510A7B}" destId="{E529FE87-6A50-41A6-BE01-0B0EAAD560BC}" srcOrd="0" destOrd="0" presId="urn:microsoft.com/office/officeart/2005/8/layout/chevron1"/>
    <dgm:cxn modelId="{436DEB20-947A-4B57-8D86-5CB20C75C0B3}" type="presOf" srcId="{ED05432F-DDDB-44B9-BE80-DA22AD77F76F}" destId="{AA00CE93-CF9A-41FA-8096-90E2B7E28E78}" srcOrd="0" destOrd="0" presId="urn:microsoft.com/office/officeart/2005/8/layout/chevron1"/>
    <dgm:cxn modelId="{824D08EF-E876-4142-A290-A1F4157C4979}" type="presOf" srcId="{A60528B3-DD5E-41D3-AD2B-C5CAE64BE4EF}" destId="{50F0AF70-EB64-4A82-B117-70036F666484}" srcOrd="0" destOrd="0" presId="urn:microsoft.com/office/officeart/2005/8/layout/chevron1"/>
    <dgm:cxn modelId="{D83359B7-7A88-42BA-8728-A0A6014977A4}" srcId="{32C95E57-303F-4F28-B988-2199E28A5B44}" destId="{BDC3250D-187B-4ED9-97C5-CA80E3510A7B}" srcOrd="0" destOrd="0" parTransId="{698E9CE0-448C-4B5A-B05B-A8EC05FCEB0B}" sibTransId="{A6EF0F0C-6F7E-405B-BECE-180667C45261}"/>
    <dgm:cxn modelId="{C6BEA151-FD48-4DD0-8371-1D2790C5BEE0}" type="presParOf" srcId="{87DEBFC4-9F27-472A-A0EF-F287879F39DE}" destId="{E529FE87-6A50-41A6-BE01-0B0EAAD560BC}" srcOrd="0" destOrd="0" presId="urn:microsoft.com/office/officeart/2005/8/layout/chevron1"/>
    <dgm:cxn modelId="{00FEB4ED-22FB-4473-9C1D-70B51C87F947}" type="presParOf" srcId="{87DEBFC4-9F27-472A-A0EF-F287879F39DE}" destId="{BA8DF9F3-303A-4E0D-8835-2E0C17850B0E}" srcOrd="1" destOrd="0" presId="urn:microsoft.com/office/officeart/2005/8/layout/chevron1"/>
    <dgm:cxn modelId="{CE6983E6-393F-41E0-8D6B-438E2042E74F}" type="presParOf" srcId="{87DEBFC4-9F27-472A-A0EF-F287879F39DE}" destId="{AA00CE93-CF9A-41FA-8096-90E2B7E28E78}" srcOrd="2" destOrd="0" presId="urn:microsoft.com/office/officeart/2005/8/layout/chevron1"/>
    <dgm:cxn modelId="{882C9388-705C-4C0C-8706-A76EE477E7CF}" type="presParOf" srcId="{87DEBFC4-9F27-472A-A0EF-F287879F39DE}" destId="{D27BCF4A-0000-42DC-B3E3-EEB426FD24BB}" srcOrd="3" destOrd="0" presId="urn:microsoft.com/office/officeart/2005/8/layout/chevron1"/>
    <dgm:cxn modelId="{B448E13B-ADBD-4FA3-8ABD-C9076FF46C70}" type="presParOf" srcId="{87DEBFC4-9F27-472A-A0EF-F287879F39DE}" destId="{50F0AF70-EB64-4A82-B117-70036F66648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6CD523-4525-4EE4-A0E3-13FADBC2AF4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3CF8F3-3409-46BA-BCE3-B9D9B3294A79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765,0 тыс. рублей</a:t>
          </a:r>
          <a:endParaRPr lang="ru-RU" sz="1400" dirty="0"/>
        </a:p>
      </dgm:t>
    </dgm:pt>
    <dgm:pt modelId="{E51AFD73-3594-406D-8D7F-82FBBC578C3E}" type="parTrans" cxnId="{953DF98C-F0BD-46B2-8975-2D4C719D988F}">
      <dgm:prSet/>
      <dgm:spPr/>
      <dgm:t>
        <a:bodyPr/>
        <a:lstStyle/>
        <a:p>
          <a:endParaRPr lang="ru-RU"/>
        </a:p>
      </dgm:t>
    </dgm:pt>
    <dgm:pt modelId="{6B1DCD94-B646-4D0E-AA18-91CA0AA0EBF5}" type="sibTrans" cxnId="{953DF98C-F0BD-46B2-8975-2D4C719D988F}">
      <dgm:prSet/>
      <dgm:spPr/>
      <dgm:t>
        <a:bodyPr/>
        <a:lstStyle/>
        <a:p>
          <a:endParaRPr lang="ru-RU"/>
        </a:p>
      </dgm:t>
    </dgm:pt>
    <dgm:pt modelId="{4F49EE2B-2321-4E16-84B3-AA8775E8B2ED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765,0 тыс. рублей</a:t>
          </a:r>
          <a:endParaRPr lang="ru-RU" sz="1400" dirty="0"/>
        </a:p>
      </dgm:t>
    </dgm:pt>
    <dgm:pt modelId="{A8CF2A06-17F0-48E3-B09D-0CC363E4FB9A}" type="parTrans" cxnId="{3186BAFD-8CFE-4FE9-B471-191EC27B2187}">
      <dgm:prSet/>
      <dgm:spPr/>
      <dgm:t>
        <a:bodyPr/>
        <a:lstStyle/>
        <a:p>
          <a:endParaRPr lang="ru-RU"/>
        </a:p>
      </dgm:t>
    </dgm:pt>
    <dgm:pt modelId="{E7ACE163-C99B-4D03-8F23-2AFEB36BC82D}" type="sibTrans" cxnId="{3186BAFD-8CFE-4FE9-B471-191EC27B2187}">
      <dgm:prSet/>
      <dgm:spPr/>
      <dgm:t>
        <a:bodyPr/>
        <a:lstStyle/>
        <a:p>
          <a:endParaRPr lang="ru-RU"/>
        </a:p>
      </dgm:t>
    </dgm:pt>
    <dgm:pt modelId="{2D5E9B91-7350-47EF-B44D-ABE6E7B8C231}">
      <dgm:prSet phldrT="[Текст]" custT="1"/>
      <dgm:spPr/>
      <dgm:t>
        <a:bodyPr/>
        <a:lstStyle/>
        <a:p>
          <a:r>
            <a:rPr lang="ru-RU" sz="1400" dirty="0" smtClean="0"/>
            <a:t>100%</a:t>
          </a:r>
          <a:endParaRPr lang="ru-RU" sz="1400" dirty="0"/>
        </a:p>
      </dgm:t>
    </dgm:pt>
    <dgm:pt modelId="{4626FE29-F359-4989-BCC1-6461A0B041CA}" type="parTrans" cxnId="{C310B5BD-0FD1-4EC1-86D5-F552CF0624F0}">
      <dgm:prSet/>
      <dgm:spPr/>
      <dgm:t>
        <a:bodyPr/>
        <a:lstStyle/>
        <a:p>
          <a:endParaRPr lang="ru-RU"/>
        </a:p>
      </dgm:t>
    </dgm:pt>
    <dgm:pt modelId="{FC86C6CE-6BBD-4D5F-BD17-039126F98541}" type="sibTrans" cxnId="{C310B5BD-0FD1-4EC1-86D5-F552CF0624F0}">
      <dgm:prSet/>
      <dgm:spPr/>
      <dgm:t>
        <a:bodyPr/>
        <a:lstStyle/>
        <a:p>
          <a:endParaRPr lang="ru-RU"/>
        </a:p>
      </dgm:t>
    </dgm:pt>
    <dgm:pt modelId="{A2C4E352-7EE0-4C52-854B-02ECD0E638E8}" type="pres">
      <dgm:prSet presAssocID="{B96CD523-4525-4EE4-A0E3-13FADBC2AF4F}" presName="Name0" presStyleCnt="0">
        <dgm:presLayoutVars>
          <dgm:dir/>
          <dgm:animLvl val="lvl"/>
          <dgm:resizeHandles val="exact"/>
        </dgm:presLayoutVars>
      </dgm:prSet>
      <dgm:spPr/>
    </dgm:pt>
    <dgm:pt modelId="{898D2481-D88F-416F-948B-EC2AC83A604E}" type="pres">
      <dgm:prSet presAssocID="{913CF8F3-3409-46BA-BCE3-B9D9B3294A79}" presName="parTxOnly" presStyleLbl="node1" presStyleIdx="0" presStyleCnt="3" custScaleX="1268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A0A46-CBB8-4180-8EE7-4412AD61D522}" type="pres">
      <dgm:prSet presAssocID="{6B1DCD94-B646-4D0E-AA18-91CA0AA0EBF5}" presName="parTxOnlySpace" presStyleCnt="0"/>
      <dgm:spPr/>
    </dgm:pt>
    <dgm:pt modelId="{C4A92C6B-D543-4D14-98DA-9D0C40495DD7}" type="pres">
      <dgm:prSet presAssocID="{4F49EE2B-2321-4E16-84B3-AA8775E8B2ED}" presName="parTxOnly" presStyleLbl="node1" presStyleIdx="1" presStyleCnt="3" custScaleX="121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0994E-576D-42C0-973F-37BCA77045C2}" type="pres">
      <dgm:prSet presAssocID="{E7ACE163-C99B-4D03-8F23-2AFEB36BC82D}" presName="parTxOnlySpace" presStyleCnt="0"/>
      <dgm:spPr/>
    </dgm:pt>
    <dgm:pt modelId="{1BD6694A-699A-47E2-B7CD-853B37F5EEB5}" type="pres">
      <dgm:prSet presAssocID="{2D5E9B91-7350-47EF-B44D-ABE6E7B8C231}" presName="parTxOnly" presStyleLbl="node1" presStyleIdx="2" presStyleCnt="3" custScaleX="81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681A77-B9AD-46C0-BBD8-E1F21D489552}" type="presOf" srcId="{913CF8F3-3409-46BA-BCE3-B9D9B3294A79}" destId="{898D2481-D88F-416F-948B-EC2AC83A604E}" srcOrd="0" destOrd="0" presId="urn:microsoft.com/office/officeart/2005/8/layout/chevron1"/>
    <dgm:cxn modelId="{953DF98C-F0BD-46B2-8975-2D4C719D988F}" srcId="{B96CD523-4525-4EE4-A0E3-13FADBC2AF4F}" destId="{913CF8F3-3409-46BA-BCE3-B9D9B3294A79}" srcOrd="0" destOrd="0" parTransId="{E51AFD73-3594-406D-8D7F-82FBBC578C3E}" sibTransId="{6B1DCD94-B646-4D0E-AA18-91CA0AA0EBF5}"/>
    <dgm:cxn modelId="{C8397584-502E-4698-8F81-1DEF18347970}" type="presOf" srcId="{2D5E9B91-7350-47EF-B44D-ABE6E7B8C231}" destId="{1BD6694A-699A-47E2-B7CD-853B37F5EEB5}" srcOrd="0" destOrd="0" presId="urn:microsoft.com/office/officeart/2005/8/layout/chevron1"/>
    <dgm:cxn modelId="{C310B5BD-0FD1-4EC1-86D5-F552CF0624F0}" srcId="{B96CD523-4525-4EE4-A0E3-13FADBC2AF4F}" destId="{2D5E9B91-7350-47EF-B44D-ABE6E7B8C231}" srcOrd="2" destOrd="0" parTransId="{4626FE29-F359-4989-BCC1-6461A0B041CA}" sibTransId="{FC86C6CE-6BBD-4D5F-BD17-039126F98541}"/>
    <dgm:cxn modelId="{66A8BC6F-F644-4B45-BDA2-8C513C62901D}" type="presOf" srcId="{4F49EE2B-2321-4E16-84B3-AA8775E8B2ED}" destId="{C4A92C6B-D543-4D14-98DA-9D0C40495DD7}" srcOrd="0" destOrd="0" presId="urn:microsoft.com/office/officeart/2005/8/layout/chevron1"/>
    <dgm:cxn modelId="{03009712-4C00-48BB-ACD5-A1EAB86A5152}" type="presOf" srcId="{B96CD523-4525-4EE4-A0E3-13FADBC2AF4F}" destId="{A2C4E352-7EE0-4C52-854B-02ECD0E638E8}" srcOrd="0" destOrd="0" presId="urn:microsoft.com/office/officeart/2005/8/layout/chevron1"/>
    <dgm:cxn modelId="{3186BAFD-8CFE-4FE9-B471-191EC27B2187}" srcId="{B96CD523-4525-4EE4-A0E3-13FADBC2AF4F}" destId="{4F49EE2B-2321-4E16-84B3-AA8775E8B2ED}" srcOrd="1" destOrd="0" parTransId="{A8CF2A06-17F0-48E3-B09D-0CC363E4FB9A}" sibTransId="{E7ACE163-C99B-4D03-8F23-2AFEB36BC82D}"/>
    <dgm:cxn modelId="{766029DC-22C4-4697-BAC9-144B34F596CB}" type="presParOf" srcId="{A2C4E352-7EE0-4C52-854B-02ECD0E638E8}" destId="{898D2481-D88F-416F-948B-EC2AC83A604E}" srcOrd="0" destOrd="0" presId="urn:microsoft.com/office/officeart/2005/8/layout/chevron1"/>
    <dgm:cxn modelId="{7E3384D8-4FAD-45E5-86B8-C9707C13905B}" type="presParOf" srcId="{A2C4E352-7EE0-4C52-854B-02ECD0E638E8}" destId="{A29A0A46-CBB8-4180-8EE7-4412AD61D522}" srcOrd="1" destOrd="0" presId="urn:microsoft.com/office/officeart/2005/8/layout/chevron1"/>
    <dgm:cxn modelId="{113C439F-6277-42A6-867D-0D80532D06B0}" type="presParOf" srcId="{A2C4E352-7EE0-4C52-854B-02ECD0E638E8}" destId="{C4A92C6B-D543-4D14-98DA-9D0C40495DD7}" srcOrd="2" destOrd="0" presId="urn:microsoft.com/office/officeart/2005/8/layout/chevron1"/>
    <dgm:cxn modelId="{8B8E0D1A-5F1B-4E7E-907E-9453B3E0F9E9}" type="presParOf" srcId="{A2C4E352-7EE0-4C52-854B-02ECD0E638E8}" destId="{BE30994E-576D-42C0-973F-37BCA77045C2}" srcOrd="3" destOrd="0" presId="urn:microsoft.com/office/officeart/2005/8/layout/chevron1"/>
    <dgm:cxn modelId="{28118533-4250-43E3-83EB-CE43A9F8ED49}" type="presParOf" srcId="{A2C4E352-7EE0-4C52-854B-02ECD0E638E8}" destId="{1BD6694A-699A-47E2-B7CD-853B37F5EEB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B80501-C6AF-44E2-BE3A-8B53426F288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838490-1E60-4769-BBF5-E3A80EDEA61B}">
      <dgm:prSet phldrT="[Текст]" custT="1"/>
      <dgm:spPr/>
      <dgm:t>
        <a:bodyPr/>
        <a:lstStyle/>
        <a:p>
          <a:r>
            <a:rPr lang="ru-RU" sz="1400" dirty="0" smtClean="0"/>
            <a:t>Плановое финансирование     2 539,1 тыс. рублей</a:t>
          </a:r>
          <a:endParaRPr lang="ru-RU" sz="1400" dirty="0"/>
        </a:p>
      </dgm:t>
    </dgm:pt>
    <dgm:pt modelId="{BB5ECFD2-EE74-4251-B1EF-AA34E4E32898}" type="parTrans" cxnId="{2088CB28-B363-42A8-BFB6-60976FE794B7}">
      <dgm:prSet/>
      <dgm:spPr/>
      <dgm:t>
        <a:bodyPr/>
        <a:lstStyle/>
        <a:p>
          <a:endParaRPr lang="ru-RU"/>
        </a:p>
      </dgm:t>
    </dgm:pt>
    <dgm:pt modelId="{8598A345-A964-4E7C-9273-C02315F8CC55}" type="sibTrans" cxnId="{2088CB28-B363-42A8-BFB6-60976FE794B7}">
      <dgm:prSet/>
      <dgm:spPr/>
      <dgm:t>
        <a:bodyPr/>
        <a:lstStyle/>
        <a:p>
          <a:endParaRPr lang="ru-RU"/>
        </a:p>
      </dgm:t>
    </dgm:pt>
    <dgm:pt modelId="{38B5C7F1-8623-46B5-B869-875BBE2AABCB}">
      <dgm:prSet phldrT="[Текст]" custT="1"/>
      <dgm:spPr/>
      <dgm:t>
        <a:bodyPr/>
        <a:lstStyle/>
        <a:p>
          <a:r>
            <a:rPr lang="ru-RU" sz="1400" dirty="0" smtClean="0"/>
            <a:t>Фактическое исполнение            2 336,1 тыс. рублей</a:t>
          </a:r>
          <a:endParaRPr lang="ru-RU" sz="1400" dirty="0"/>
        </a:p>
      </dgm:t>
    </dgm:pt>
    <dgm:pt modelId="{BB6E9FF0-CD20-4C20-903D-5E21E27643DD}" type="parTrans" cxnId="{0E1F7936-28F1-4284-AEC0-671BA9922C38}">
      <dgm:prSet/>
      <dgm:spPr/>
      <dgm:t>
        <a:bodyPr/>
        <a:lstStyle/>
        <a:p>
          <a:endParaRPr lang="ru-RU"/>
        </a:p>
      </dgm:t>
    </dgm:pt>
    <dgm:pt modelId="{82E43258-19C3-49CC-80B9-80A955EA3EA3}" type="sibTrans" cxnId="{0E1F7936-28F1-4284-AEC0-671BA9922C38}">
      <dgm:prSet/>
      <dgm:spPr/>
      <dgm:t>
        <a:bodyPr/>
        <a:lstStyle/>
        <a:p>
          <a:endParaRPr lang="ru-RU"/>
        </a:p>
      </dgm:t>
    </dgm:pt>
    <dgm:pt modelId="{3D165856-E676-4DAD-BFE7-EB23959BB5FC}">
      <dgm:prSet phldrT="[Текст]" custT="1"/>
      <dgm:spPr/>
      <dgm:t>
        <a:bodyPr/>
        <a:lstStyle/>
        <a:p>
          <a:r>
            <a:rPr lang="ru-RU" sz="1400" dirty="0" smtClean="0"/>
            <a:t>92,0%</a:t>
          </a:r>
          <a:endParaRPr lang="ru-RU" sz="1400" dirty="0"/>
        </a:p>
      </dgm:t>
    </dgm:pt>
    <dgm:pt modelId="{9FD75E4C-2D68-43CE-B360-DA809849A925}" type="parTrans" cxnId="{DA3297C3-C97A-4E20-ACF0-C8EDA2BC3215}">
      <dgm:prSet/>
      <dgm:spPr/>
      <dgm:t>
        <a:bodyPr/>
        <a:lstStyle/>
        <a:p>
          <a:endParaRPr lang="ru-RU"/>
        </a:p>
      </dgm:t>
    </dgm:pt>
    <dgm:pt modelId="{B35B5E87-5A9B-4AF6-99E4-1641E436C9A7}" type="sibTrans" cxnId="{DA3297C3-C97A-4E20-ACF0-C8EDA2BC3215}">
      <dgm:prSet/>
      <dgm:spPr/>
      <dgm:t>
        <a:bodyPr/>
        <a:lstStyle/>
        <a:p>
          <a:endParaRPr lang="ru-RU"/>
        </a:p>
      </dgm:t>
    </dgm:pt>
    <dgm:pt modelId="{065DFEDD-778E-4F81-A84B-7759613345E7}" type="pres">
      <dgm:prSet presAssocID="{CFB80501-C6AF-44E2-BE3A-8B53426F2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9B1AC-FC5C-478A-A1C4-B2FDCCA60086}" type="pres">
      <dgm:prSet presAssocID="{44838490-1E60-4769-BBF5-E3A80EDEA61B}" presName="parTxOnly" presStyleLbl="node1" presStyleIdx="0" presStyleCnt="3" custScaleX="122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EBAEC-BA3D-4765-9326-AD0857B714E2}" type="pres">
      <dgm:prSet presAssocID="{8598A345-A964-4E7C-9273-C02315F8CC55}" presName="parTxOnlySpace" presStyleCnt="0"/>
      <dgm:spPr/>
    </dgm:pt>
    <dgm:pt modelId="{52D5F2DD-4E2F-4248-8613-50D00EDA8A88}" type="pres">
      <dgm:prSet presAssocID="{38B5C7F1-8623-46B5-B869-875BBE2AABCB}" presName="parTxOnly" presStyleLbl="node1" presStyleIdx="1" presStyleCnt="3" custScaleX="117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36E1D-79ED-49A7-BE2E-7CCB458ECFE2}" type="pres">
      <dgm:prSet presAssocID="{82E43258-19C3-49CC-80B9-80A955EA3EA3}" presName="parTxOnlySpace" presStyleCnt="0"/>
      <dgm:spPr/>
    </dgm:pt>
    <dgm:pt modelId="{E56BF1EE-49CA-48F9-8ABD-7EC5339D6D2F}" type="pres">
      <dgm:prSet presAssocID="{3D165856-E676-4DAD-BFE7-EB23959BB5FC}" presName="parTxOnly" presStyleLbl="node1" presStyleIdx="2" presStyleCnt="3" custScaleX="717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5C2CE-B0C5-4443-899F-4EE9EAA9B3BC}" type="presOf" srcId="{44838490-1E60-4769-BBF5-E3A80EDEA61B}" destId="{2A79B1AC-FC5C-478A-A1C4-B2FDCCA60086}" srcOrd="0" destOrd="0" presId="urn:microsoft.com/office/officeart/2005/8/layout/chevron1"/>
    <dgm:cxn modelId="{DA3297C3-C97A-4E20-ACF0-C8EDA2BC3215}" srcId="{CFB80501-C6AF-44E2-BE3A-8B53426F2881}" destId="{3D165856-E676-4DAD-BFE7-EB23959BB5FC}" srcOrd="2" destOrd="0" parTransId="{9FD75E4C-2D68-43CE-B360-DA809849A925}" sibTransId="{B35B5E87-5A9B-4AF6-99E4-1641E436C9A7}"/>
    <dgm:cxn modelId="{5BD24E90-06C8-49B0-9122-9EB957800A18}" type="presOf" srcId="{CFB80501-C6AF-44E2-BE3A-8B53426F2881}" destId="{065DFEDD-778E-4F81-A84B-7759613345E7}" srcOrd="0" destOrd="0" presId="urn:microsoft.com/office/officeart/2005/8/layout/chevron1"/>
    <dgm:cxn modelId="{0E1F7936-28F1-4284-AEC0-671BA9922C38}" srcId="{CFB80501-C6AF-44E2-BE3A-8B53426F2881}" destId="{38B5C7F1-8623-46B5-B869-875BBE2AABCB}" srcOrd="1" destOrd="0" parTransId="{BB6E9FF0-CD20-4C20-903D-5E21E27643DD}" sibTransId="{82E43258-19C3-49CC-80B9-80A955EA3EA3}"/>
    <dgm:cxn modelId="{5D35B7B4-9F0F-47E5-A8DA-8F6B45C7B438}" type="presOf" srcId="{38B5C7F1-8623-46B5-B869-875BBE2AABCB}" destId="{52D5F2DD-4E2F-4248-8613-50D00EDA8A88}" srcOrd="0" destOrd="0" presId="urn:microsoft.com/office/officeart/2005/8/layout/chevron1"/>
    <dgm:cxn modelId="{2088CB28-B363-42A8-BFB6-60976FE794B7}" srcId="{CFB80501-C6AF-44E2-BE3A-8B53426F2881}" destId="{44838490-1E60-4769-BBF5-E3A80EDEA61B}" srcOrd="0" destOrd="0" parTransId="{BB5ECFD2-EE74-4251-B1EF-AA34E4E32898}" sibTransId="{8598A345-A964-4E7C-9273-C02315F8CC55}"/>
    <dgm:cxn modelId="{D0B33286-E557-4A50-87AF-C3992212F0C0}" type="presOf" srcId="{3D165856-E676-4DAD-BFE7-EB23959BB5FC}" destId="{E56BF1EE-49CA-48F9-8ABD-7EC5339D6D2F}" srcOrd="0" destOrd="0" presId="urn:microsoft.com/office/officeart/2005/8/layout/chevron1"/>
    <dgm:cxn modelId="{6E25A828-C1CC-42E2-899F-D2F225EAB7AC}" type="presParOf" srcId="{065DFEDD-778E-4F81-A84B-7759613345E7}" destId="{2A79B1AC-FC5C-478A-A1C4-B2FDCCA60086}" srcOrd="0" destOrd="0" presId="urn:microsoft.com/office/officeart/2005/8/layout/chevron1"/>
    <dgm:cxn modelId="{417B8671-D341-4B6C-91EB-CE12DF125166}" type="presParOf" srcId="{065DFEDD-778E-4F81-A84B-7759613345E7}" destId="{9BFEBAEC-BA3D-4765-9326-AD0857B714E2}" srcOrd="1" destOrd="0" presId="urn:microsoft.com/office/officeart/2005/8/layout/chevron1"/>
    <dgm:cxn modelId="{576CD336-54B3-4B22-B60F-5BC265D76869}" type="presParOf" srcId="{065DFEDD-778E-4F81-A84B-7759613345E7}" destId="{52D5F2DD-4E2F-4248-8613-50D00EDA8A88}" srcOrd="2" destOrd="0" presId="urn:microsoft.com/office/officeart/2005/8/layout/chevron1"/>
    <dgm:cxn modelId="{D9E4F8CF-2AB7-4BA4-B58C-DC22ED7236A4}" type="presParOf" srcId="{065DFEDD-778E-4F81-A84B-7759613345E7}" destId="{2FD36E1D-79ED-49A7-BE2E-7CCB458ECFE2}" srcOrd="3" destOrd="0" presId="urn:microsoft.com/office/officeart/2005/8/layout/chevron1"/>
    <dgm:cxn modelId="{AAD23819-3AA5-4382-887C-FE9315A742E6}" type="presParOf" srcId="{065DFEDD-778E-4F81-A84B-7759613345E7}" destId="{E56BF1EE-49CA-48F9-8ABD-7EC5339D6D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D0731-A950-4AA1-8C6C-8E19F411802A}">
      <dsp:nvSpPr>
        <dsp:cNvPr id="0" name=""/>
        <dsp:cNvSpPr/>
      </dsp:nvSpPr>
      <dsp:spPr>
        <a:xfrm>
          <a:off x="0" y="-91760"/>
          <a:ext cx="8863776" cy="10986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финансирование мероприятий данных программ в 2016 году за счет всех источников финансирования предусмотрены средства в объеме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4190,8 млн. рублей,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-91760"/>
        <a:ext cx="8863776" cy="1098624"/>
      </dsp:txXfrm>
    </dsp:sp>
    <dsp:sp modelId="{081263F4-6F30-480A-B9EC-70DCB5E72B7C}">
      <dsp:nvSpPr>
        <dsp:cNvPr id="0" name=""/>
        <dsp:cNvSpPr/>
      </dsp:nvSpPr>
      <dsp:spPr>
        <a:xfrm>
          <a:off x="7502" y="941574"/>
          <a:ext cx="2953870" cy="841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17,1 млн.рублей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02" y="941574"/>
        <a:ext cx="2953870" cy="841588"/>
      </dsp:txXfrm>
    </dsp:sp>
    <dsp:sp modelId="{D68F0DB0-CA93-40BE-95C8-17026FFF7443}">
      <dsp:nvSpPr>
        <dsp:cNvPr id="0" name=""/>
        <dsp:cNvSpPr/>
      </dsp:nvSpPr>
      <dsp:spPr>
        <a:xfrm>
          <a:off x="2961372" y="941574"/>
          <a:ext cx="2953870" cy="841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Окружной бюджет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2 397,1 млн. рублей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1372" y="941574"/>
        <a:ext cx="2953870" cy="841588"/>
      </dsp:txXfrm>
    </dsp:sp>
    <dsp:sp modelId="{BAE3B952-02C8-45BC-BC65-D972E72E5C02}">
      <dsp:nvSpPr>
        <dsp:cNvPr id="0" name=""/>
        <dsp:cNvSpPr/>
      </dsp:nvSpPr>
      <dsp:spPr>
        <a:xfrm>
          <a:off x="5909905" y="941574"/>
          <a:ext cx="2953870" cy="8415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Местный бюджет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1 776,3 млн. рублей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09905" y="941574"/>
        <a:ext cx="2953870" cy="841588"/>
      </dsp:txXfrm>
    </dsp:sp>
    <dsp:sp modelId="{46553AD4-AF18-482A-B4C7-CCD9236D8AC1}">
      <dsp:nvSpPr>
        <dsp:cNvPr id="0" name=""/>
        <dsp:cNvSpPr/>
      </dsp:nvSpPr>
      <dsp:spPr>
        <a:xfrm>
          <a:off x="0" y="1736486"/>
          <a:ext cx="8863776" cy="33349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13062-C4E4-485C-8A27-913489ED43EA}">
      <dsp:nvSpPr>
        <dsp:cNvPr id="0" name=""/>
        <dsp:cNvSpPr/>
      </dsp:nvSpPr>
      <dsp:spPr>
        <a:xfrm>
          <a:off x="0" y="0"/>
          <a:ext cx="2782398" cy="273630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-843644" y="843644"/>
        <a:ext cx="2243769" cy="556479"/>
      </dsp:txXfrm>
    </dsp:sp>
    <dsp:sp modelId="{993CFD8D-CE3E-454E-9A70-3AD80BB0BB0F}">
      <dsp:nvSpPr>
        <dsp:cNvPr id="0" name=""/>
        <dsp:cNvSpPr/>
      </dsp:nvSpPr>
      <dsp:spPr>
        <a:xfrm>
          <a:off x="556479" y="0"/>
          <a:ext cx="2072887" cy="2736304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территории городского округа город Мегион в настоящее время осуществляется реализация 22 муниципальных программ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6479" y="0"/>
        <a:ext cx="2072887" cy="2736304"/>
      </dsp:txXfrm>
    </dsp:sp>
    <dsp:sp modelId="{D77DD5B2-EF4D-455C-874A-937133EE98A5}">
      <dsp:nvSpPr>
        <dsp:cNvPr id="0" name=""/>
        <dsp:cNvSpPr/>
      </dsp:nvSpPr>
      <dsp:spPr>
        <a:xfrm>
          <a:off x="2905073" y="0"/>
          <a:ext cx="2803322" cy="273630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2063521" y="841552"/>
        <a:ext cx="2243769" cy="560664"/>
      </dsp:txXfrm>
    </dsp:sp>
    <dsp:sp modelId="{AAEBA10C-886F-4D9F-A6A0-7BF1E5114691}">
      <dsp:nvSpPr>
        <dsp:cNvPr id="0" name=""/>
        <dsp:cNvSpPr/>
      </dsp:nvSpPr>
      <dsp:spPr>
        <a:xfrm rot="5400000">
          <a:off x="2695578" y="2138053"/>
          <a:ext cx="402297" cy="4173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BF1764-DB0E-4511-8960-3560B640515E}">
      <dsp:nvSpPr>
        <dsp:cNvPr id="0" name=""/>
        <dsp:cNvSpPr/>
      </dsp:nvSpPr>
      <dsp:spPr>
        <a:xfrm>
          <a:off x="3464221" y="0"/>
          <a:ext cx="2088475" cy="2736304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городского округа город Мегион направлены на решение таких задач, как повышение качества жизни населения, устойчивое развитие экономики города, повышение эффективности муниципального управления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4221" y="0"/>
        <a:ext cx="2088475" cy="2736304"/>
      </dsp:txXfrm>
    </dsp:sp>
    <dsp:sp modelId="{B0BAFDE1-E741-468C-A58E-FF9F7420EA22}">
      <dsp:nvSpPr>
        <dsp:cNvPr id="0" name=""/>
        <dsp:cNvSpPr/>
      </dsp:nvSpPr>
      <dsp:spPr>
        <a:xfrm>
          <a:off x="5786553" y="0"/>
          <a:ext cx="2782398" cy="273630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-839864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4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4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4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4942908" y="843644"/>
        <a:ext cx="2243769" cy="556479"/>
      </dsp:txXfrm>
    </dsp:sp>
    <dsp:sp modelId="{1461AE82-3BA0-4DA9-A797-E5539F2389C9}">
      <dsp:nvSpPr>
        <dsp:cNvPr id="0" name=""/>
        <dsp:cNvSpPr/>
      </dsp:nvSpPr>
      <dsp:spPr>
        <a:xfrm rot="5400000">
          <a:off x="5596284" y="2138053"/>
          <a:ext cx="402297" cy="41735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A163DD-FA09-4014-B215-E12DCA577027}">
      <dsp:nvSpPr>
        <dsp:cNvPr id="0" name=""/>
        <dsp:cNvSpPr/>
      </dsp:nvSpPr>
      <dsp:spPr>
        <a:xfrm>
          <a:off x="6343032" y="0"/>
          <a:ext cx="2072887" cy="2736304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 утвержденные программы предусматривают софинансирование из бюджетов других уровней</a:t>
          </a:r>
          <a:endParaRPr lang="ru-RU" sz="1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3032" y="0"/>
        <a:ext cx="2072887" cy="27363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1C382-B672-48BF-8A3B-2ACD6486A2F7}">
      <dsp:nvSpPr>
        <dsp:cNvPr id="0" name=""/>
        <dsp:cNvSpPr/>
      </dsp:nvSpPr>
      <dsp:spPr>
        <a:xfrm>
          <a:off x="-5295903" y="-811064"/>
          <a:ext cx="6306227" cy="6306227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63DBC-BD72-4973-AF1D-C3B861629605}">
      <dsp:nvSpPr>
        <dsp:cNvPr id="0" name=""/>
        <dsp:cNvSpPr/>
      </dsp:nvSpPr>
      <dsp:spPr>
        <a:xfrm>
          <a:off x="528963" y="360113"/>
          <a:ext cx="7860269" cy="72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97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жизни населения, снижения уровня социального неравенства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963" y="360113"/>
        <a:ext cx="7860269" cy="720601"/>
      </dsp:txXfrm>
    </dsp:sp>
    <dsp:sp modelId="{08A2BD0E-CA20-443C-BA2D-5CAD200AC97A}">
      <dsp:nvSpPr>
        <dsp:cNvPr id="0" name=""/>
        <dsp:cNvSpPr/>
      </dsp:nvSpPr>
      <dsp:spPr>
        <a:xfrm>
          <a:off x="78587" y="270038"/>
          <a:ext cx="900752" cy="900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71031A-EED2-4301-A7AA-BAA4B9100AC2}">
      <dsp:nvSpPr>
        <dsp:cNvPr id="0" name=""/>
        <dsp:cNvSpPr/>
      </dsp:nvSpPr>
      <dsp:spPr>
        <a:xfrm>
          <a:off x="942100" y="1441203"/>
          <a:ext cx="7447131" cy="72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97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граждан, экологическое развитие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00" y="1441203"/>
        <a:ext cx="7447131" cy="720601"/>
      </dsp:txXfrm>
    </dsp:sp>
    <dsp:sp modelId="{8E00C573-72D8-4DB5-A6DE-14DEE9277C69}">
      <dsp:nvSpPr>
        <dsp:cNvPr id="0" name=""/>
        <dsp:cNvSpPr/>
      </dsp:nvSpPr>
      <dsp:spPr>
        <a:xfrm>
          <a:off x="491724" y="1351128"/>
          <a:ext cx="900752" cy="9007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AD5FA1-3B13-48C1-A564-265EC5C78FE4}">
      <dsp:nvSpPr>
        <dsp:cNvPr id="0" name=""/>
        <dsp:cNvSpPr/>
      </dsp:nvSpPr>
      <dsp:spPr>
        <a:xfrm>
          <a:off x="942100" y="2522293"/>
          <a:ext cx="7447131" cy="72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97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эффективности системы государственного и муниципального управления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00" y="2522293"/>
        <a:ext cx="7447131" cy="720601"/>
      </dsp:txXfrm>
    </dsp:sp>
    <dsp:sp modelId="{BEAB76A5-A079-45AB-A9AC-F905503C159D}">
      <dsp:nvSpPr>
        <dsp:cNvPr id="0" name=""/>
        <dsp:cNvSpPr/>
      </dsp:nvSpPr>
      <dsp:spPr>
        <a:xfrm>
          <a:off x="491724" y="2432217"/>
          <a:ext cx="900752" cy="9007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D77BB2-8898-4B41-BE2B-4D9F945AA226}">
      <dsp:nvSpPr>
        <dsp:cNvPr id="0" name=""/>
        <dsp:cNvSpPr/>
      </dsp:nvSpPr>
      <dsp:spPr>
        <a:xfrm>
          <a:off x="528963" y="3603382"/>
          <a:ext cx="7860269" cy="7206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97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макроэкономической стабильности и перехода к устойчивому развитию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8963" y="3603382"/>
        <a:ext cx="7860269" cy="720601"/>
      </dsp:txXfrm>
    </dsp:sp>
    <dsp:sp modelId="{372DCCAD-34DB-472F-92F8-904BCEB14FD8}">
      <dsp:nvSpPr>
        <dsp:cNvPr id="0" name=""/>
        <dsp:cNvSpPr/>
      </dsp:nvSpPr>
      <dsp:spPr>
        <a:xfrm>
          <a:off x="78587" y="3513307"/>
          <a:ext cx="900752" cy="90075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B1D1-8C5F-461E-AB3E-C4EEA100F845}">
      <dsp:nvSpPr>
        <dsp:cNvPr id="0" name=""/>
        <dsp:cNvSpPr/>
      </dsp:nvSpPr>
      <dsp:spPr>
        <a:xfrm>
          <a:off x="2129652" y="477480"/>
          <a:ext cx="2445518" cy="978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Фактическое исполнение    356 384,2 тыс. рублей</a:t>
          </a:r>
          <a:endParaRPr lang="ru-RU" sz="1400" kern="1200" dirty="0"/>
        </a:p>
      </dsp:txBody>
      <dsp:txXfrm>
        <a:off x="2618756" y="477480"/>
        <a:ext cx="1467311" cy="978207"/>
      </dsp:txXfrm>
    </dsp:sp>
    <dsp:sp modelId="{0B9B11E8-895E-466A-AC06-079D4B6EBB5C}">
      <dsp:nvSpPr>
        <dsp:cNvPr id="0" name=""/>
        <dsp:cNvSpPr/>
      </dsp:nvSpPr>
      <dsp:spPr>
        <a:xfrm>
          <a:off x="0" y="477480"/>
          <a:ext cx="2445518" cy="978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Плановое финансирование 409 831,3 тыс. рублей</a:t>
          </a:r>
          <a:endParaRPr lang="ru-RU" sz="1400" kern="1200" dirty="0"/>
        </a:p>
      </dsp:txBody>
      <dsp:txXfrm>
        <a:off x="489104" y="477480"/>
        <a:ext cx="1467311" cy="978207"/>
      </dsp:txXfrm>
    </dsp:sp>
    <dsp:sp modelId="{F5EA51D2-02D5-41E1-9B76-EF90BA55243F}">
      <dsp:nvSpPr>
        <dsp:cNvPr id="0" name=""/>
        <dsp:cNvSpPr/>
      </dsp:nvSpPr>
      <dsp:spPr>
        <a:xfrm>
          <a:off x="4392488" y="504057"/>
          <a:ext cx="1764417" cy="97820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87%</a:t>
          </a:r>
          <a:endParaRPr lang="ru-RU" sz="1400" kern="1200" dirty="0"/>
        </a:p>
      </dsp:txBody>
      <dsp:txXfrm>
        <a:off x="4881592" y="504057"/>
        <a:ext cx="786210" cy="978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508EB-9398-491C-A474-163887C35E22}">
      <dsp:nvSpPr>
        <dsp:cNvPr id="0" name=""/>
        <dsp:cNvSpPr/>
      </dsp:nvSpPr>
      <dsp:spPr>
        <a:xfrm>
          <a:off x="0" y="73585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Плановое финансирование 60 836,8 тыс. рублей</a:t>
          </a:r>
          <a:endParaRPr lang="ru-RU" sz="1300" kern="1200" dirty="0"/>
        </a:p>
      </dsp:txBody>
      <dsp:txXfrm>
        <a:off x="435173" y="735853"/>
        <a:ext cx="1305521" cy="870346"/>
      </dsp:txXfrm>
    </dsp:sp>
    <dsp:sp modelId="{D9D930FA-19A3-407C-91E3-633CF3812261}">
      <dsp:nvSpPr>
        <dsp:cNvPr id="0" name=""/>
        <dsp:cNvSpPr/>
      </dsp:nvSpPr>
      <dsp:spPr>
        <a:xfrm>
          <a:off x="1967879" y="73585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Фактическое исполнение      56 603,8 тыс. рублей</a:t>
          </a:r>
          <a:endParaRPr lang="ru-RU" sz="1300" kern="1200" dirty="0"/>
        </a:p>
      </dsp:txBody>
      <dsp:txXfrm>
        <a:off x="2403052" y="735853"/>
        <a:ext cx="1305521" cy="870346"/>
      </dsp:txXfrm>
    </dsp:sp>
    <dsp:sp modelId="{73E92F0D-1F4C-4ABD-891D-60317CB6F48A}">
      <dsp:nvSpPr>
        <dsp:cNvPr id="0" name=""/>
        <dsp:cNvSpPr/>
      </dsp:nvSpPr>
      <dsp:spPr>
        <a:xfrm>
          <a:off x="3920132" y="735853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93,0%</a:t>
          </a:r>
          <a:endParaRPr lang="ru-RU" sz="1300" kern="1200" dirty="0"/>
        </a:p>
      </dsp:txBody>
      <dsp:txXfrm>
        <a:off x="4355305" y="735853"/>
        <a:ext cx="1305521" cy="870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B7C35-4C4B-419D-A7D0-0B15B36E4C9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E7468-E1CF-44B2-81C1-A413B5933A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29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3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280831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Реализация 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муниципальных </a:t>
            </a:r>
            <a:r>
              <a:rPr lang="ru-RU" b="1" dirty="0">
                <a:solidFill>
                  <a:srgbClr val="800000"/>
                </a:solidFill>
              </a:rPr>
              <a:t>программ 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на </a:t>
            </a:r>
            <a:r>
              <a:rPr lang="ru-RU" b="1" dirty="0">
                <a:solidFill>
                  <a:srgbClr val="800000"/>
                </a:solidFill>
              </a:rPr>
              <a:t>территории городского округа 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город </a:t>
            </a:r>
            <a:r>
              <a:rPr lang="ru-RU" b="1" dirty="0">
                <a:solidFill>
                  <a:srgbClr val="800000"/>
                </a:solidFill>
              </a:rPr>
              <a:t>Мегион </a:t>
            </a:r>
            <a:r>
              <a:rPr lang="ru-RU" b="1" dirty="0" smtClean="0">
                <a:solidFill>
                  <a:srgbClr val="800000"/>
                </a:solidFill>
              </a:rPr>
              <a:t/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в 2016 году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" y="-3217"/>
            <a:ext cx="686541" cy="8640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78" y="8655"/>
            <a:ext cx="1493520" cy="869600"/>
          </a:xfrm>
          <a:prstGeom prst="rect">
            <a:avLst/>
          </a:prstGeom>
          <a:blipFill dpi="0" rotWithShape="1">
            <a:blip r:embed="rId5">
              <a:alphaModFix amt="17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155276" y="5818038"/>
            <a:ext cx="7215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Мегион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экономической политики администрации города Мегиона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ЖИДИЩНО-КОММУНАЛЬНОЙ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СФЕРЕ  </a:t>
            </a:r>
            <a:r>
              <a:rPr lang="ru-RU" sz="1600" dirty="0"/>
              <a:t>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87407"/>
            <a:ext cx="8686800" cy="4525963"/>
          </a:xfrm>
        </p:spPr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жителей городского округа город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Мегион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2014-2020 годах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6802284"/>
              </p:ext>
            </p:extLst>
          </p:nvPr>
        </p:nvGraphicFramePr>
        <p:xfrm>
          <a:off x="1547664" y="1340768"/>
          <a:ext cx="6096000" cy="19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4928" y="2880792"/>
            <a:ext cx="1486791" cy="119628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2057148" y="3281924"/>
            <a:ext cx="439248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044" y="422108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Предоставлена субсидия одной молодой семье. Реализация программных мероприятий позволила увеличить количество молодых семей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г.Мегион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улучшивших свои жилищные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улучшение жилищных условий отдельных категорий граждан в отчетном периоде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7 квартир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субсидий ветеранам, инвалидам, семьям, имеющим детей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</a:t>
            </a:r>
          </a:p>
          <a:p>
            <a:pPr marL="171450" lvl="0" indent="-171450">
              <a:buFont typeface="Courier New" panose="02070309020205020404" pitchFamily="49" charset="0"/>
              <a:buChar char="o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выплачена субсидия ветерану ВОВ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Выплачено 18 возмещений за изымаемые жилые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субсидия гражданам, расселяемым из приспособленных для проживания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строений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Снесено 2 526,7 кв. 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00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ЖИДИЩНО-КОММУНАЛЬНОЙ </a:t>
            </a:r>
            <a:r>
              <a:rPr lang="ru-RU" sz="1600" dirty="0" smtClean="0"/>
              <a:t>                        СФЕРЕ в </a:t>
            </a:r>
            <a:r>
              <a:rPr lang="ru-RU" sz="1600" dirty="0"/>
              <a:t>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жилищно-коммунального комплекса и повышение энергетической эффективности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городском округе  город Мегион на 2014 -2019 годы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123" y="3068960"/>
            <a:ext cx="1440160" cy="122413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1864671" y="3376332"/>
            <a:ext cx="40324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4975" y="4437112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замена ветхих  сетей тепло-водоснабжения 2,24 км., замена запорной арматуры в количестве 8 штук, проведен капитальный ремонт 4 котлов на котельной «Южная» и «Центральная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и заменены индивидуальные узлы учета энергоресурсов, проведена замена ламп накаливания на энергоэффективные, установлено 44 энергоэффективных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светильника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 20 муниципальных квартир площадью 1 407,7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многоквартирных домов участвуют в региональной программе капитального ремонта общего имущества, показатель достигнут в полном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</a:t>
            </a:r>
          </a:p>
          <a:p>
            <a:pPr lvl="0" algn="just"/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08309999"/>
              </p:ext>
            </p:extLst>
          </p:nvPr>
        </p:nvGraphicFramePr>
        <p:xfrm>
          <a:off x="2051720" y="1044848"/>
          <a:ext cx="5995017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</a:t>
            </a:r>
            <a:r>
              <a:rPr lang="ru-RU" sz="1600" dirty="0" smtClean="0"/>
              <a:t>  ЖИДИЩНО-КОММУНАЛЬНОЙ </a:t>
            </a:r>
            <a:br>
              <a:rPr lang="ru-RU" sz="1600" dirty="0" smtClean="0"/>
            </a:br>
            <a:r>
              <a:rPr lang="ru-RU" sz="1600" dirty="0" smtClean="0"/>
              <a:t>СФЕРЕ </a:t>
            </a:r>
            <a:r>
              <a:rPr lang="ru-RU" sz="1600" dirty="0"/>
              <a:t>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системы обращения с отходами производства и потребления на территории городского округа город Мегион на 2015- 2023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5415638"/>
              </p:ext>
            </p:extLst>
          </p:nvPr>
        </p:nvGraphicFramePr>
        <p:xfrm>
          <a:off x="1691680" y="1124744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9" y="3212976"/>
            <a:ext cx="1800199" cy="158417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2483768" y="3921014"/>
            <a:ext cx="4248471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22920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и ликвидировано 16 несанкционированных свалок на площади  1 467 кв.м  показатель достигнут в полном  объеме</a:t>
            </a:r>
          </a:p>
        </p:txBody>
      </p:sp>
    </p:spTree>
    <p:extLst>
      <p:ext uri="{BB962C8B-B14F-4D97-AF65-F5344CB8AC3E}">
        <p14:creationId xmlns:p14="http://schemas.microsoft.com/office/powerpoint/2010/main" val="7189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Исполнение муниципальных программ в социально-культурной сфере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доступной среды для инвалидов и других маломобильных групп  населения на территории городского округа город Мегион на 2014 год и плановый период до 2019 года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9435427"/>
              </p:ext>
            </p:extLst>
          </p:nvPr>
        </p:nvGraphicFramePr>
        <p:xfrm>
          <a:off x="1547664" y="620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147713"/>
            <a:ext cx="1224136" cy="1138638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95536" y="4509120"/>
            <a:ext cx="82809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доступом для инвалидов 5 объектов социальной инфраструктуры: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обустройство входной группы для беспрепятственного доступа маломобильных групп населения к объекту «МБОУ СОШ №3 с углубленным изучением отдельных предметов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поставка двух мобильных подъёмников для объектов культуры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устройство входной группы объекта МБОУ ДОД ДЮСШ №3 (СК «Колизей») пгт.Высокий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- обустройство входной группы для беспрепятственного доступа маломобильных групп населения к объекту «Управление земельными ресурсами департамента муниципальной собственности»</a:t>
            </a:r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563142"/>
            <a:ext cx="4248471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29873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90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sz="1600" dirty="0"/>
              <a:t>Исполнение муниципальных программ в социально-культурной сфере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муниципальном образовании город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Мегион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2014 - 2020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4731963"/>
              </p:ext>
            </p:extLst>
          </p:nvPr>
        </p:nvGraphicFramePr>
        <p:xfrm>
          <a:off x="1344768" y="1350640"/>
          <a:ext cx="6971648" cy="23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140968"/>
            <a:ext cx="1656184" cy="144016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/>
          <p:cNvSpPr txBox="1"/>
          <p:nvPr/>
        </p:nvSpPr>
        <p:spPr>
          <a:xfrm>
            <a:off x="2267744" y="3398388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84" y="4809698"/>
            <a:ext cx="84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населения, регулярно занимающегося спортом и физической культурой и составило 3 358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в эксплуатацию ФСК с ледовой ареной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 официальных спортивно-массовых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мероприятия;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54 первенства и чемпионата по видам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Присвоено 868 спортивных разряда и квалификационных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социально-культурной сфере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7898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системы образования и молодежной политики городского округа город Мегион на 2014 год и плановый период 2015-2020 год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088232" cy="1872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3356991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4118789"/>
            <a:ext cx="85467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Похвальными грамотами «За особые успехи в изучении отдельных  предметов, медалями «За особые успехи в учении» награждено 42 выпускника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969 выпускников 9, 11 классов оказывались профориентационные услуги в соответствии с профориентационной программой</a:t>
            </a:r>
            <a:endParaRPr lang="ru-RU" sz="14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эксплуатацию новый детский сад «Югорка» на 260 мест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обучающихся 5-11 классов приняли участие в школьном этапе Всероссийской олимпиады школьников</a:t>
            </a:r>
            <a:endParaRPr lang="ru-RU" sz="14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12 700 детей был организован отдых и оздоровление в каникулярное время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74,5% детей охвачены дополнительным образованием в образовательных организациях и учреждениях молодежной политики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70,4% молодых людей приняли участие в мероприятиях (конкурсах, фестивалях, олимпиадах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25 заседаний территориальной психолого-медико-педагогического обследования</a:t>
            </a:r>
            <a:endParaRPr lang="ru-RU" sz="1400" dirty="0"/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24944524"/>
              </p:ext>
            </p:extLst>
          </p:nvPr>
        </p:nvGraphicFramePr>
        <p:xfrm>
          <a:off x="2411760" y="316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7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социально-культурной сфере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596064" cy="4667349"/>
          </a:xfrm>
        </p:spPr>
        <p:txBody>
          <a:bodyPr/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культуры и туризма в городском округе город Мегион на 2014-2020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27664895"/>
              </p:ext>
            </p:extLst>
          </p:nvPr>
        </p:nvGraphicFramePr>
        <p:xfrm>
          <a:off x="2123728" y="1497664"/>
          <a:ext cx="6552728" cy="168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387641"/>
            <a:ext cx="1448904" cy="1334627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1916448" y="3027420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00506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количество книговыдач до 256 322 книг, приобретено 1 193 экземпляра книг, оформлена 51 подписка на периодическое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более 30 мероприятий  городского уровня к государственным, профессиональным, календарным праздникам, народные гуляния, фестивали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5 000 талантливых детей от общего числа детей привлечены  к участию в мероприятиях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количество кинопоказов в рамках различных кинофестивалей и количество заявок на проведение программ для пришкольных лагерей за счет увеличения численности участников культурно-досуговых мероприятий до 154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31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систем гражданской защиты населения городского округа город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Мегион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2014-2019 годах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9527383"/>
              </p:ext>
            </p:extLst>
          </p:nvPr>
        </p:nvGraphicFramePr>
        <p:xfrm>
          <a:off x="2483768" y="1124744"/>
          <a:ext cx="60486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1470" y="2682788"/>
            <a:ext cx="1800200" cy="194421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2151670" y="3793788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4869160"/>
            <a:ext cx="70567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работников единой дежурной диспетчерской службы прошли курсы повышения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 временной показатель на оповещение населения  до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мероприятия по предупреждению и ликвидации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7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Улучшение условий и охраны труда в городском округе город Мегион на 2014-2020 годы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hernikovaOA\Desktop\Мои документы\Pictures\2017-03-02\skazhi-da-okhrane-tr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8" y="3068960"/>
            <a:ext cx="2664296" cy="242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14394596"/>
              </p:ext>
            </p:extLst>
          </p:nvPr>
        </p:nvGraphicFramePr>
        <p:xfrm>
          <a:off x="1475656" y="620688"/>
          <a:ext cx="652804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7124" y="3390265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4124791"/>
            <a:ext cx="59766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организаций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в работу по совершенствованию системы  управления охраной труда посредством участия в смотре –конкурсе на лучшую организацию  работы в области охраны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публикации по вопросам охраны труда, размещенных на официальном сайте администрации города в сети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производственного травматизма, проводится специальная оценка условий труда, ежегодное обучение руководителей и специалистов обучающихся в организациях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369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Поддержка и развитие малого и среднего предпринимательства на территории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городского</a:t>
            </a:r>
          </a:p>
          <a:p>
            <a:pPr marL="0" lv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округа город Мегион на 2014-2020 годы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04902650"/>
              </p:ext>
            </p:extLst>
          </p:nvPr>
        </p:nvGraphicFramePr>
        <p:xfrm>
          <a:off x="1547664" y="978836"/>
          <a:ext cx="734481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C:\Users\ChernikovaOA\Desktop\Мои документы\Pictures\2017-03-02\4ca_1_99835bcf4abb485cd87f17aff7a972b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3551379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077072"/>
            <a:ext cx="6120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субъектов малого и среднего предпринимательства, единиц (без индивидуальных предпринимателей) увеличилось и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526 человек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субъектов малого и среднего предпринимательства, единиц (без индивидуальных предпринимателей) увеличилось и составило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526 человек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субъектов малого и среднего предпринимательства, получили финансовую помощь в виде грантовой поддержки</a:t>
            </a: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45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33928558"/>
              </p:ext>
            </p:extLst>
          </p:nvPr>
        </p:nvGraphicFramePr>
        <p:xfrm>
          <a:off x="179512" y="3140968"/>
          <a:ext cx="8863776" cy="223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8964534"/>
              </p:ext>
            </p:extLst>
          </p:nvPr>
        </p:nvGraphicFramePr>
        <p:xfrm>
          <a:off x="251520" y="188640"/>
          <a:ext cx="856895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ятиугольник 7"/>
          <p:cNvSpPr/>
          <p:nvPr/>
        </p:nvSpPr>
        <p:spPr>
          <a:xfrm rot="5400000">
            <a:off x="4195058" y="1342016"/>
            <a:ext cx="882246" cy="88006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02704" y="6205226"/>
            <a:ext cx="6768752" cy="5619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4017,0 млн. рублей 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95,9</a:t>
            </a:r>
            <a:r>
              <a:rPr lang="ru-RU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плановых назначений.</a:t>
            </a:r>
            <a:endPara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26012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 исполнение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программ за счет всех источников финансирования составило: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859104"/>
            <a:ext cx="84249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(средства предприятий города)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0,250 млн.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7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Поддержка  социально - ориентированных некоммерческих организаций на 2014-2020 годы</a:t>
            </a:r>
          </a:p>
          <a:p>
            <a:endParaRPr lang="ru-RU" dirty="0"/>
          </a:p>
        </p:txBody>
      </p:sp>
      <p:pic>
        <p:nvPicPr>
          <p:cNvPr id="1028" name="Picture 4" descr="C:\Users\ChernikovaOA\Desktop\Мои документы\Pictures\2017-03-02\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" y="3068960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4215397"/>
              </p:ext>
            </p:extLst>
          </p:nvPr>
        </p:nvGraphicFramePr>
        <p:xfrm>
          <a:off x="1835696" y="1052736"/>
          <a:ext cx="66247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7894" y="3586045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4221088"/>
            <a:ext cx="66247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некоммерческих организаций, внесены в муниципальный реестр социально ориентированных некоммерческих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социально ориентированная некоммерческая организация, получила финансовую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объекта муниципального имущества  передано в пользование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9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596064" cy="4955381"/>
          </a:xfrm>
        </p:spPr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городского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 Мегион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2014-2020 годы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52936"/>
            <a:ext cx="2304256" cy="2088231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3607343"/>
              </p:ext>
            </p:extLst>
          </p:nvPr>
        </p:nvGraphicFramePr>
        <p:xfrm>
          <a:off x="1986394" y="836712"/>
          <a:ext cx="6096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792" y="3833171"/>
            <a:ext cx="62646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объем налоговых и неналоговых  доходов за счет  налога на доходы физических лиц, применением патентной системы налогообложения, арендной платы за земельные участки, доходов от продажи квартир и земельных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грант за достижение наиболее высоких показателей качества организации и осуществления бюджетного процесса по итогам 2015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 smtClean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компонентам  государственной интегрированной информационной системы управления общественными финансами «Электронный бюджет» администрация города, подключены департамент финансов, департамент социальной политики</a:t>
            </a:r>
            <a:endParaRPr lang="ru-RU" sz="1400" dirty="0"/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endParaRPr lang="ru-RU" sz="1200" dirty="0"/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302110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4076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муниципальной службы в  городском  округе город Мегион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2014-2020годы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9642909"/>
              </p:ext>
            </p:extLst>
          </p:nvPr>
        </p:nvGraphicFramePr>
        <p:xfrm>
          <a:off x="1619672" y="1340768"/>
          <a:ext cx="655272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429000"/>
            <a:ext cx="2448272" cy="2376264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203848" y="3789040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4509120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служащих, повысивших квалификацию превысил плановое значение почти в 2 раза и составил 26 человек, при плановом показателе 15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муниципальных служащих, включенных в кадровый резерв администрации города Мегиона, повысивших квалификацию составил 100% 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03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Информационное обеспечение деятельности органов местного самоуправления городского округа город Мегион на 2014-2019 годы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59525575"/>
              </p:ext>
            </p:extLst>
          </p:nvPr>
        </p:nvGraphicFramePr>
        <p:xfrm>
          <a:off x="1763688" y="2204864"/>
          <a:ext cx="64807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429000"/>
            <a:ext cx="2130173" cy="2088232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2367399" y="3635149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4077072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тираж газеты «Мегионские новости» составил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эфирного времени в телевизионных средствах массовой информации города Мегиона составил 400 мин., объем эфирного времени в радиопрограммах  города Мегиона составил 641 мин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информации размещено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 сообщений о деятельности главы города и администрации города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объем информационных материалов в газете «Мегионские новости» до 1 156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3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информационного общества на территории   городского округа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город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Мегион на 2014 -2019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3461407"/>
              </p:ext>
            </p:extLst>
          </p:nvPr>
        </p:nvGraphicFramePr>
        <p:xfrm>
          <a:off x="1403648" y="1484784"/>
          <a:ext cx="669674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436736"/>
            <a:ext cx="2232248" cy="208049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2987824" y="3721121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4221088"/>
            <a:ext cx="54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к информации о деятельности органов местного самоуправления и находящихся в их ведении учреждений, развитие и сопровождение инфраструктуры электронного правительства и информационных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муниципального задания учреждением МБУ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«МЦИКТ «Вектор»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деятельности муниципальных учреждений выполнено на 100%, а именно  исполнено около 25 000 заявок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4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в области градостроительной деятельности городского округа город Мегион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2014 год и период до 2019 года</a:t>
            </a:r>
            <a:endParaRPr lang="ru-RU" sz="1600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6664225"/>
              </p:ext>
            </p:extLst>
          </p:nvPr>
        </p:nvGraphicFramePr>
        <p:xfrm>
          <a:off x="1115616" y="1700808"/>
          <a:ext cx="68407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356992"/>
            <a:ext cx="2520280" cy="194421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073913" y="3721119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4258007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18  документов по планировке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автоматизированная система «Градоустройство» установлена на 15 рабочих местах</a:t>
            </a:r>
            <a:endParaRPr lang="ru-RU" sz="1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25 га увеличилась площадь покрытия актуальными топографическими планами на территориях первоочередного градостроительного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5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Защита информации органов местного самоуправления городского округа город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Мегион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2014-2016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6645533"/>
              </p:ext>
            </p:extLst>
          </p:nvPr>
        </p:nvGraphicFramePr>
        <p:xfrm>
          <a:off x="971600" y="1988840"/>
          <a:ext cx="734481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717032"/>
            <a:ext cx="2808312" cy="216024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3419872" y="3875007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4397042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требованиям по безопасности персональных данных Защищено 7 информационных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обучение 30 сотрудников ответственных  за защиту персональных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 программа завершена, дальнейшая реализация мероприятий по защите информации переходит в программу «Развитие информационного общества на территории городского округа город Мегион на 2014-2019 годы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2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Профилактика правонарушений в сфере общественного порядка, безопасности               дорожного движения, незаконного оборота и злоупотребления наркотиками в городском округе город Мегион на 2014-2019 годы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895" y="3593113"/>
            <a:ext cx="1944215" cy="189266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51186454"/>
              </p:ext>
            </p:extLst>
          </p:nvPr>
        </p:nvGraphicFramePr>
        <p:xfrm>
          <a:off x="1208010" y="2158853"/>
          <a:ext cx="748883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6110" y="3765608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6162" y="4293095"/>
            <a:ext cx="61206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 доля уличных преступлений в числе зарегистрированных общеуголовных преступлений и составила 18,8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 показатель общеуголовной преступности и  составил 130 преступлений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10 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общая распространенность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0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профилактике терроризма и экстремизма, а также минимизации и (или) ликвидации последствий проявлений терроризма и экстремизма в городском округе город Мегион на 2014-2019 годы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7134007"/>
              </p:ext>
            </p:extLst>
          </p:nvPr>
        </p:nvGraphicFramePr>
        <p:xfrm>
          <a:off x="1475656" y="2060848"/>
          <a:ext cx="705678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3416424"/>
            <a:ext cx="2232248" cy="2244824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2997579" y="3698462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5760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Издана полиграфическая продукция для проведения информационно-пропагандистской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Приобретены камеры видеонаблюдения для укрепленности объектов городской критической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и проведены мероприятия в рамках фестиваля «Дружба народов», празднование национальных праздников, проведены акции и спортивные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8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В ИНЫХ СФЕРАХ ДЕЯТЕЛЬНОСТИ 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/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муниципального управления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2015-2019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1963776"/>
              </p:ext>
            </p:extLst>
          </p:nvPr>
        </p:nvGraphicFramePr>
        <p:xfrm>
          <a:off x="1259632" y="1412776"/>
          <a:ext cx="70567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140968"/>
            <a:ext cx="2304256" cy="216024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/>
          <p:cNvSpPr txBox="1"/>
          <p:nvPr/>
        </p:nvSpPr>
        <p:spPr>
          <a:xfrm>
            <a:off x="2771800" y="3405166"/>
            <a:ext cx="417646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4005064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полномочий органов местного самоуправления по решению вопросов местного значения городского округа город Мегион и исполнение  отдельных государственных полномочий переданных органам местного самоуправления составило 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среднее количество обращений заявителей за государственными и муниципальными услугами в  МКУ «МФЦ» и составило  46,0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МКУ «МФЦ»  в режиме «одного окна» в предоставляется  более 158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8934674"/>
              </p:ext>
            </p:extLst>
          </p:nvPr>
        </p:nvGraphicFramePr>
        <p:xfrm>
          <a:off x="387147" y="1988840"/>
          <a:ext cx="8454213" cy="468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ятиугольник 4"/>
          <p:cNvSpPr/>
          <p:nvPr/>
        </p:nvSpPr>
        <p:spPr>
          <a:xfrm rot="5400000">
            <a:off x="3700363" y="-3375754"/>
            <a:ext cx="1728193" cy="8856984"/>
          </a:xfrm>
          <a:prstGeom prst="homePlate">
            <a:avLst/>
          </a:prstGeom>
          <a:solidFill>
            <a:srgbClr val="95D7E7"/>
          </a:solidFill>
          <a:ln>
            <a:solidFill>
              <a:srgbClr val="95D7E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5503" y="17106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Все муниципальные программы разработаны в соответствии с приоритетами социально-экономического развития, определенными Стратегией социально-экономического развития городского округа город Мегион на период до 2035 года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90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377905"/>
              </p:ext>
            </p:extLst>
          </p:nvPr>
        </p:nvGraphicFramePr>
        <p:xfrm>
          <a:off x="201284" y="270088"/>
          <a:ext cx="8820473" cy="5546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80"/>
                <a:gridCol w="1372350"/>
                <a:gridCol w="2592288"/>
                <a:gridCol w="638334"/>
                <a:gridCol w="864096"/>
                <a:gridCol w="720080"/>
                <a:gridCol w="792088"/>
                <a:gridCol w="864096"/>
                <a:gridCol w="611561"/>
              </a:tblGrid>
              <a:tr h="355532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680" marR="5968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Координатор муниципальной программы</a:t>
                      </a:r>
                    </a:p>
                  </a:txBody>
                  <a:tcPr marL="59680" marR="5968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9680" marR="596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 муниципальной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Кол-во, </a:t>
                      </a: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95% и более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исполненных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59680" marR="59680" marT="0" marB="0" anchor="ctr"/>
                </a:tc>
              </a:tr>
              <a:tr h="31882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культуры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 в городском округе город Мегион на 2014-2020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322 858,6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313 378,4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</a:tr>
              <a:tr h="51782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физической культуры и спорта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физической культуры и спорта в муниципальном образовании город Мегион на 2014 - 2020 годы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164 155,8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156 920,9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95,6  </a:t>
                      </a:r>
                    </a:p>
                  </a:txBody>
                  <a:tcPr marL="59680" marR="59680" marT="0" marB="0" anchor="ctr"/>
                </a:tc>
              </a:tr>
              <a:tr h="74492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архитектуры и градостроительства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доступной среды для инвалидов и других маломобильных групп  населения на территории городского округа город Мегион на 2014 год и плановый период до 2019 года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2 539,1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2 336,1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92,0  </a:t>
                      </a:r>
                    </a:p>
                  </a:txBody>
                  <a:tcPr marL="59680" marR="59680" marT="0" marB="0" anchor="ctr"/>
                </a:tc>
              </a:tr>
              <a:tr h="6324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образования и молодежной политики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системы образования и молодежной политики  городского  округа город Мегион на 2014 год и плановый период  2015-2020 годов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 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 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  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1 943 662,5  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1 908 223,0  </a:t>
                      </a:r>
                    </a:p>
                  </a:txBody>
                  <a:tcPr marL="59648" marR="59648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98,2  </a:t>
                      </a:r>
                    </a:p>
                  </a:txBody>
                  <a:tcPr marL="59648" marR="59648" marT="0" marB="0" anchor="ctr"/>
                </a:tc>
              </a:tr>
              <a:tr h="93115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собственности, МКУ «Капитальное строительство»</a:t>
                      </a:r>
                    </a:p>
                  </a:txBody>
                  <a:tcPr marL="59680" marR="59680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доступным и комфортным жильём жителей  городского округа город Мегион в 2014-2020 годах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453 629,4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429 206,0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94,6  </a:t>
                      </a:r>
                    </a:p>
                  </a:txBody>
                  <a:tcPr marL="59680" marR="59680" marT="0" marB="0" anchor="ctr"/>
                </a:tc>
              </a:tr>
              <a:tr h="55282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архитектуры и градостроительства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в области градостроительной деятельности городского округа город Мегион на 2014 год и  период до 2019 года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21 030,4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21 030,1  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  </a:t>
                      </a:r>
                    </a:p>
                  </a:txBody>
                  <a:tcPr marL="59680" marR="59680" marT="0" marB="0" anchor="ctr"/>
                </a:tc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 rot="5400000">
            <a:off x="4477553" y="1592795"/>
            <a:ext cx="324036" cy="8784976"/>
          </a:xfrm>
          <a:prstGeom prst="rightBrace">
            <a:avLst>
              <a:gd name="adj1" fmla="val 5725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8213" y="6216568"/>
            <a:ext cx="8942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населения, снижения уровня социального неравенства</a:t>
            </a:r>
          </a:p>
        </p:txBody>
      </p:sp>
    </p:spTree>
    <p:extLst>
      <p:ext uri="{BB962C8B-B14F-4D97-AF65-F5344CB8AC3E}">
        <p14:creationId xmlns:p14="http://schemas.microsoft.com/office/powerpoint/2010/main" val="139193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59860"/>
              </p:ext>
            </p:extLst>
          </p:nvPr>
        </p:nvGraphicFramePr>
        <p:xfrm>
          <a:off x="166614" y="178841"/>
          <a:ext cx="8815628" cy="6112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000"/>
                <a:gridCol w="1438427"/>
                <a:gridCol w="2677476"/>
                <a:gridCol w="651563"/>
                <a:gridCol w="720080"/>
                <a:gridCol w="720080"/>
                <a:gridCol w="797337"/>
                <a:gridCol w="807789"/>
                <a:gridCol w="644876"/>
              </a:tblGrid>
              <a:tr h="361165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680" marR="5968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Координатор муниципальной программы</a:t>
                      </a:r>
                    </a:p>
                  </a:txBody>
                  <a:tcPr marL="59680" marR="59680" marT="0" marB="0" anchor="ctr"/>
                </a:tc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59680" marR="596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 муниципальной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Кол-во, </a:t>
                      </a: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95% и более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исполненных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59680" marR="59680" marT="0" marB="0" anchor="ctr"/>
                </a:tc>
              </a:tr>
              <a:tr h="56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«Управление гражданской защиты населения»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гражданской защиты населения городского округа город Мегион в 2014-2019 годах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39 452,6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38 770,2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56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«Капитальное строительство»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  городского округа город Мегион на 2014 -2019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409 831,1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356 384,2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819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«Капитальное строительство»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комплекса и повышение энергетической эффективности в городском округе  город Мегион на 2014 -2019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279 624,3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253 902,6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132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взаимодействия с правоохранительными органами по вопросам безопасности и профилактики правонарушений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правонарушений в сфере общественного порядка, безопасности дорожного движения, незаконного оборота и злоупотребления наркотиками в городском округе город Мегион на 2014-2019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1 106,8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984,6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1055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профилактике терроризма и экстремизма, а также минимизации и (или) ликвидации последствий проявлений терроризма и экстремизма в городском округе город Мегион на 2014-2019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385,6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81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МКУ «Капитальное строительство»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обращения с отходами производства и потребления на территории городского округа город Мегион на 2015- 2023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5400000">
            <a:off x="4431754" y="2006842"/>
            <a:ext cx="324036" cy="8784976"/>
          </a:xfrm>
          <a:prstGeom prst="rightBrace">
            <a:avLst>
              <a:gd name="adj1" fmla="val 5725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4074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граждан, экологическое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178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56304"/>
              </p:ext>
            </p:extLst>
          </p:nvPr>
        </p:nvGraphicFramePr>
        <p:xfrm>
          <a:off x="179512" y="259072"/>
          <a:ext cx="8786729" cy="5972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54"/>
                <a:gridCol w="1574725"/>
                <a:gridCol w="3069291"/>
                <a:gridCol w="543277"/>
                <a:gridCol w="543277"/>
                <a:gridCol w="741676"/>
                <a:gridCol w="653971"/>
                <a:gridCol w="697823"/>
                <a:gridCol w="664835"/>
              </a:tblGrid>
              <a:tr h="5144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 муниципальной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Показатели реализации муниципальной программы</a:t>
                      </a:r>
                    </a:p>
                  </a:txBody>
                  <a:tcPr marL="24810" marR="248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</a:p>
                  </a:txBody>
                  <a:tcPr marL="24810" marR="248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Кол-во, </a:t>
                      </a: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95% и более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исполненных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59680" marR="59680" marT="0" marB="0" anchor="ctr"/>
                </a:tc>
              </a:tr>
              <a:tr h="42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экономической политики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условий и охраны труда в городском округе город Мегион на 2014-2020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4 187,9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3 931,5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75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работе с общественными организациями и обращениями граждан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 социально - ориентированных некоммерческих организаций на 2014-2020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397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финансов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городского округа город Мегион на 2014-2020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64 898,6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64 019,7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47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кадровой политики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муниципальной службы в  городском  округе город Мегион на 2014-2020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247,1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6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информационной политики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обеспечение деятельности органов местного самоуправления городского округа город Мегион на 2014-2019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14 572,2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14 097,7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943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муниципальной собственности, МКУ «Капитальное строительство»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городского округа город Мегион на 2014-2020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60 836,8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56 603,8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41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«Вектор»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общества на территории   городского округа  город Мегион на 2014 -2019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22 939,2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21 843,6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  <a:tr h="565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специальных мероприятий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информации органов местного самоуправления городского округа город Мегион на 2014-2016 годы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584,0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 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 anchor="ctr"/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5400000">
            <a:off x="4420868" y="2066494"/>
            <a:ext cx="324036" cy="8662732"/>
          </a:xfrm>
          <a:prstGeom prst="rightBrace">
            <a:avLst>
              <a:gd name="adj1" fmla="val 5725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561349"/>
            <a:ext cx="8892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эффективности системы государственного и муниципального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8861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ая фигурная скобка 1"/>
          <p:cNvSpPr/>
          <p:nvPr/>
        </p:nvSpPr>
        <p:spPr>
          <a:xfrm rot="5400000">
            <a:off x="4198268" y="-13692"/>
            <a:ext cx="648072" cy="6669360"/>
          </a:xfrm>
          <a:prstGeom prst="rightBrace">
            <a:avLst>
              <a:gd name="adj1" fmla="val 5725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00612"/>
              </p:ext>
            </p:extLst>
          </p:nvPr>
        </p:nvGraphicFramePr>
        <p:xfrm>
          <a:off x="135969" y="1026769"/>
          <a:ext cx="8856983" cy="1970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91"/>
                <a:gridCol w="1683559"/>
                <a:gridCol w="2054906"/>
                <a:gridCol w="864096"/>
                <a:gridCol w="960503"/>
                <a:gridCol w="695681"/>
                <a:gridCol w="841481"/>
                <a:gridCol w="742695"/>
                <a:gridCol w="648071"/>
              </a:tblGrid>
              <a:tr h="4541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Координатор муниципальной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реализации муниципальной программы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 всего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95% и более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исполненных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</a:tr>
              <a:tr h="94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 по развитию потребительского рынка и поддержке предпринимательства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и развитие малого и среднего предпринимательства на территории городского округа город Мегион на 2014-2020 годы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5 738,5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5 738,5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680" marR="59680" marT="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6632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9168" y="3994495"/>
            <a:ext cx="853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макроэкономической стабильности и перехода к устойчивому развитию</a:t>
            </a:r>
          </a:p>
        </p:txBody>
      </p:sp>
    </p:spTree>
    <p:extLst>
      <p:ext uri="{BB962C8B-B14F-4D97-AF65-F5344CB8AC3E}">
        <p14:creationId xmlns:p14="http://schemas.microsoft.com/office/powerpoint/2010/main" val="173254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363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 в области развития отраслей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экономики </a:t>
            </a:r>
            <a:r>
              <a:rPr lang="ru-RU" sz="1600" dirty="0"/>
              <a:t>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41" y="1166018"/>
            <a:ext cx="8686800" cy="4525963"/>
          </a:xfrm>
        </p:spPr>
        <p:txBody>
          <a:bodyPr/>
          <a:lstStyle/>
          <a:p>
            <a:pPr lvl="0" algn="ctr"/>
            <a:r>
              <a:rPr lang="ru-RU" sz="1600" dirty="0"/>
              <a:t>Развитие транспортной системы  городского округа город Мегион на  2014 -2019 годы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11446723"/>
              </p:ext>
            </p:extLst>
          </p:nvPr>
        </p:nvGraphicFramePr>
        <p:xfrm>
          <a:off x="1835696" y="1052736"/>
          <a:ext cx="6168008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5463" y="404379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 по капитальному ремонту дорожно-уличной сети города площадью 31,2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тыс.кв.м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пассажирских перевозок автомобильным транспортом в городском округе город Мегион  составил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539,6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171450" lvl="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2016 года введена в эксплуатацию автодорога по ул. Губкина, протяженностью 2561,97 п.м.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пешеходных тротуаров, устройство новых и обустройство существующих съездов и примыканий, устройство водоотводных лотков, остановочных площадок общественного транспорта, газонов, уличного освещения и пешеходного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работу по строительству автомобильной дороги к пристани г.Мегион (Проспект Победы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рамках программы проведены строительство, реконструкция, содержание и текущий ремонт автомобильных дорог, проездов, элементов обустройства улично-дорожной сети, объектов внешнего благоустройства, повышение безопасности дорожного движения в городском округе город Мегион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56076"/>
            <a:ext cx="1944216" cy="1296144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627784" y="3042538"/>
            <a:ext cx="410445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рамках программы выполнены мероприятия: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619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Исполнение муниципальных программ  в области развития отраслей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экономики </a:t>
            </a:r>
            <a:r>
              <a:rPr lang="ru-RU" sz="1600" dirty="0"/>
              <a:t>в 2016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/>
          </a:bodyPr>
          <a:lstStyle/>
          <a:p>
            <a:pPr lvl="0" algn="ctr"/>
            <a:r>
              <a:rPr lang="ru-RU" sz="1600" dirty="0"/>
              <a:t>Управление муниципальным имуществом городского округа город                                          Мегион  на 2014-2020 </a:t>
            </a:r>
            <a:r>
              <a:rPr lang="ru-RU" sz="1600" dirty="0" smtClean="0"/>
              <a:t>годы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12976"/>
            <a:ext cx="1800200" cy="128664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2537750" y="3821907"/>
            <a:ext cx="43161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 рамках программы выполнены мероприятия: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380" y="4725144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государственном реестре прав на недвижимое имущество и сделок с ним зарегистрировано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2 386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муниципальной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 составил 97,85 % от плана 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 6 земельных участков под автомобильными дорогами на государственный кадастровый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реконструкция административного здания площадью 2583 кв.м., расположенного по адресу ул.Советская,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190701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2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3213</Words>
  <Application>Microsoft Office PowerPoint</Application>
  <PresentationFormat>Экран (4:3)</PresentationFormat>
  <Paragraphs>482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Реализация  муниципальных программ  на территории городского округа  город Мегион  в 2016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муниципальных программ  в области развития отраслей  экономики в 2016 году</vt:lpstr>
      <vt:lpstr>Исполнение муниципальных программ  в области развития отраслей  экономики в 2016 году</vt:lpstr>
      <vt:lpstr>ИСПОЛНЕНИЕ МУНИЦИПАЛЬНЫХ ПРОГРАММ В ЖИДИЩНО-КОММУНАЛЬНОЙ  СФЕРЕ  в 2016 году</vt:lpstr>
      <vt:lpstr>ИСПОЛНЕНИЕ МУНИЦИПАЛЬНЫХ ПРОГРАММ В ЖИДИЩНО-КОММУНАЛЬНОЙ                         СФЕРЕ в 2016 году</vt:lpstr>
      <vt:lpstr>ИСПОЛНЕНИЕ МУНИЦИПАЛЬНЫХ ПРОГРАММ В   ЖИДИЩНО-КОММУНАЛЬНОЙ  СФЕРЕ в 2016 году</vt:lpstr>
      <vt:lpstr>Исполнение муниципальных программ в социально-культурной сфере в 2016 году</vt:lpstr>
      <vt:lpstr>Исполнение муниципальных программ в социально-культурной сфере в 2016 году</vt:lpstr>
      <vt:lpstr>Исполнение муниципальных программ в социально-культурной сфере в 2016 году</vt:lpstr>
      <vt:lpstr>Исполнение муниципальных программ в социально-культурной сфере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  <vt:lpstr>ИСПОЛНЕНИЕ МУНИЦИПАЛЬНЫХ ПРОГРАММ В ИНЫХ СФЕРАХ ДЕЯТЕЛЬНОСТИ В 2016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муниципальных программ  в области развития отраслей экономики в 2016 году</dc:title>
  <dc:creator>Черникова Ольга Анатольевна</dc:creator>
  <cp:lastModifiedBy>Черникова Ольга Анатольевна</cp:lastModifiedBy>
  <cp:revision>198</cp:revision>
  <dcterms:created xsi:type="dcterms:W3CDTF">2017-03-02T09:27:32Z</dcterms:created>
  <dcterms:modified xsi:type="dcterms:W3CDTF">2017-05-19T11:20:50Z</dcterms:modified>
</cp:coreProperties>
</file>