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7"/>
  </p:notesMasterIdLst>
  <p:sldIdLst>
    <p:sldId id="266" r:id="rId2"/>
    <p:sldId id="267" r:id="rId3"/>
    <p:sldId id="268" r:id="rId4"/>
    <p:sldId id="269" r:id="rId5"/>
    <p:sldId id="273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9" autoAdjust="0"/>
  </p:normalViewPr>
  <p:slideViewPr>
    <p:cSldViewPr>
      <p:cViewPr varScale="1">
        <p:scale>
          <a:sx n="41" d="100"/>
          <a:sy n="41" d="100"/>
        </p:scale>
        <p:origin x="-82" y="-83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04528-8960-4921-818F-7154C969F23C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440FA-95A5-4EA3-BF65-46EB12F896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1137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D440FA-95A5-4EA3-BF65-46EB12F8965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265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63888" y="1412776"/>
            <a:ext cx="5688632" cy="309634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«Формирование доступной среды для инвалидов и других маломобильных групп населения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городского округа город Мегион на 2014 год и плановый период до 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28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4"/>
          </p:nvPr>
        </p:nvSpPr>
        <p:spPr>
          <a:xfrm>
            <a:off x="107504" y="1484784"/>
            <a:ext cx="3312368" cy="5373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Координатор </a:t>
            </a: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</a:p>
          <a:p>
            <a:pPr marL="0" indent="0">
              <a:buNone/>
            </a:pP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архитектуры и градостроительства  </a:t>
            </a:r>
          </a:p>
          <a:p>
            <a:endParaRPr lang="ru-RU" dirty="0" smtClean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pPr marL="0" indent="0">
              <a:buNone/>
            </a:pPr>
            <a:r>
              <a:rPr lang="ru-RU" spc="12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</a:t>
            </a:r>
            <a:r>
              <a:rPr lang="ru-RU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казённое учреждение «Капитальное строительство»;</a:t>
            </a:r>
          </a:p>
          <a:p>
            <a:pPr marL="0" indent="0">
              <a:buNone/>
            </a:pP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социальной политики;</a:t>
            </a:r>
          </a:p>
          <a:p>
            <a:pPr marL="0" indent="0">
              <a:buNone/>
            </a:pPr>
            <a:r>
              <a:rPr lang="ru-RU" sz="1800" spc="120" dirty="0">
                <a:solidFill>
                  <a:schemeClr val="tx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муниципальной собственности администрации города</a:t>
            </a:r>
          </a:p>
          <a:p>
            <a:endParaRPr lang="ru-RU" sz="18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spc="120" dirty="0">
              <a:solidFill>
                <a:schemeClr val="tx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3419872" y="1484784"/>
            <a:ext cx="5724128" cy="53732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3736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Char char="•"/>
              <a:defRPr sz="2000" b="0" i="0" kern="1200" cap="none" spc="3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34448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51593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68897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860425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105156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23444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41732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1600200" indent="-173736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2400" spc="12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Font typeface="Arial" pitchFamily="34" charset="0"/>
              <a:buNone/>
            </a:pPr>
            <a:endParaRPr lang="ru-RU" spc="12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8927"/>
            <a:ext cx="1008112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4542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11317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Цели и задачи муниципальной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971600" y="1628800"/>
            <a:ext cx="63937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-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доступности объектов социальной инфраструктуры для инвалидов и других маломобильных групп населения</a:t>
            </a:r>
          </a:p>
          <a:p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- формирование условий для беспрепятственного доступа инвалидов и других маломобильных групп населения к объектам социальной инфраструктуры</a:t>
            </a:r>
          </a:p>
          <a:p>
            <a:endParaRPr lang="ru-RU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1026" name="Рисунок 1" descr="герб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88641"/>
            <a:ext cx="93610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212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90563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Целевые показатели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959402"/>
              </p:ext>
            </p:extLst>
          </p:nvPr>
        </p:nvGraphicFramePr>
        <p:xfrm>
          <a:off x="827584" y="1196752"/>
          <a:ext cx="7945583" cy="39655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2518"/>
                <a:gridCol w="2754682"/>
                <a:gridCol w="1003280"/>
                <a:gridCol w="1296144"/>
                <a:gridCol w="1224136"/>
                <a:gridCol w="1104823"/>
              </a:tblGrid>
              <a:tr h="690065"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Наименование показателей результатов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Ед. изм.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Значения показателей по годам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2888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5777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Количество объектов социальной инфраструктуры обеспеченных доступом для инвалидов и других маломобильных групп населения, в том числе, количество разработанных проектно-сметных документаций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шт.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40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45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объекты образования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шт.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16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18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488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объекты культуры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шт.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9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38147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спортивные объекты 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шт.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7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7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42002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объекты социального обслуживания населения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шт.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8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53567" marR="53567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074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3474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260648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Основные мероприятия муниципальной программы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5915239"/>
              </p:ext>
            </p:extLst>
          </p:nvPr>
        </p:nvGraphicFramePr>
        <p:xfrm>
          <a:off x="467544" y="988837"/>
          <a:ext cx="8280920" cy="53721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0040"/>
                <a:gridCol w="2424063"/>
                <a:gridCol w="1284970"/>
                <a:gridCol w="1597777"/>
                <a:gridCol w="918948"/>
                <a:gridCol w="842369"/>
                <a:gridCol w="852753"/>
              </a:tblGrid>
              <a:tr h="380223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№ п/п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Мероприятия программы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Ответственные исполнители 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Источники финансирования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Финансовые затраты на реализацию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87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(тыс. руб.), годы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972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2018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2019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2020 </a:t>
                      </a: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2557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79616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Обследование объектов социальной инфраструктуры городского округа с целью объективной оценки состояния доступности, выявления существующих ограничений и барьеров для инвалидов и других маломобильных групп населения, паспортизации объектов, разработки мер по поэтапному устранению существующих ограничений и барьеров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социальной политики администрации города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Департамент муниципальной собственности администрации города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184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10063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0135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Проведение комплекса мероприятий по адаптации объектов социальной инфраструктуры города, находящихся в муниципальной собственности, посредством сооружения пандусов, поручней, входных групп, подъёмников (при необходимости – подготовка проектно-сметной документации)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Муниципальное казённое учреждение «Капитальное строительство»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федеральный бюджет 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56061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бюджет автономного округа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</a:rPr>
                        <a:t>0,0</a:t>
                      </a:r>
                      <a:endParaRPr lang="ru-RU" sz="12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  <a:tr h="8437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местный бюджет</a:t>
                      </a:r>
                      <a:endParaRPr lang="ru-RU" sz="1200" b="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2500,0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2500,0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</a:rPr>
                        <a:t>2500,0</a:t>
                      </a:r>
                      <a:endParaRPr lang="ru-RU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4098" name="Рисунок 1" descr="герб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110"/>
            <a:ext cx="936104" cy="92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55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3848472"/>
          </a:xfrm>
        </p:spPr>
        <p:txBody>
          <a:bodyPr/>
          <a:lstStyle/>
          <a:p>
            <a:r>
              <a:rPr lang="ru-RU" dirty="0"/>
              <a:t>СПАСИБО </a:t>
            </a:r>
            <a:r>
              <a:rPr lang="ru-RU" dirty="0" smtClean="0"/>
              <a:t> ЗА</a:t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ВНИМАНИЕ</a:t>
            </a:r>
            <a:r>
              <a:rPr lang="ru-RU" dirty="0"/>
              <a:t>! </a:t>
            </a:r>
            <a:br>
              <a:rPr lang="ru-RU" dirty="0"/>
            </a:br>
            <a:endParaRPr lang="ru-RU" dirty="0"/>
          </a:p>
        </p:txBody>
      </p:sp>
      <p:pic>
        <p:nvPicPr>
          <p:cNvPr id="1027" name="Picture 3" descr="C:\Users\Public\Pictures\Sample Pictures\dsc_77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188640"/>
            <a:ext cx="244827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2708920"/>
            <a:ext cx="2448270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25145"/>
            <a:ext cx="223224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7" y="4725145"/>
            <a:ext cx="2448269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 descr="C:\Users\Public\Pictures\Sample Pictures\0_f0396_bf35f29d_ori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88640"/>
            <a:ext cx="2304256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Public\Pictures\Sample Pictures\5864679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37" y="2708919"/>
            <a:ext cx="2255627" cy="1872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6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TM01790493[[fn=SOHO]]</Template>
  <TotalTime>327</TotalTime>
  <Words>339</Words>
  <Application>Microsoft Office PowerPoint</Application>
  <PresentationFormat>Экран (4:3)</PresentationFormat>
  <Paragraphs>117</Paragraphs>
  <Slides>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Soho</vt:lpstr>
      <vt:lpstr>«Формирование доступной среды для инвалидов и других маломобильных групп населения  на территории городского округа город Мегион на 2014 год и плановый период до 2020 года»</vt:lpstr>
      <vt:lpstr>Презентация PowerPoint</vt:lpstr>
      <vt:lpstr>Презентация PowerPoint</vt:lpstr>
      <vt:lpstr>Презентация PowerPoint</vt:lpstr>
      <vt:lpstr>СПАСИБО  ЗА   ВНИМАНИЕ!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Черникова Ольга Анатольевна</dc:creator>
  <cp:lastModifiedBy>Романова Нина Викторовна</cp:lastModifiedBy>
  <cp:revision>40</cp:revision>
  <dcterms:created xsi:type="dcterms:W3CDTF">2017-09-12T10:22:28Z</dcterms:created>
  <dcterms:modified xsi:type="dcterms:W3CDTF">2018-10-01T11:38:25Z</dcterms:modified>
</cp:coreProperties>
</file>