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151" y="1484784"/>
            <a:ext cx="5688632" cy="345638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градостроительной деятельности городского округа город Мегион на 2014 год и период </a:t>
            </a:r>
            <a:r>
              <a:rPr lang="ru-RU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/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–</a:t>
            </a: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архитектуры и градостроительства администрации </a:t>
            </a: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</a:p>
          <a:p>
            <a:pPr marL="0" indent="0">
              <a:buNone/>
            </a:pP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- Управление архитектуры и градостроительства администрации города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540" y="1700808"/>
            <a:ext cx="7689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совершенствование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градостроительным развитием территории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.«Актуализация сведений о современном состоянии территории городского округа города Мегион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.«Улучшение предпринимательского климата в сфере строительства и повышения гарантий прав собственности на недвижимость, повышение эффективности деятельности органов местного самоуправления»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97321"/>
              </p:ext>
            </p:extLst>
          </p:nvPr>
        </p:nvGraphicFramePr>
        <p:xfrm>
          <a:off x="827584" y="1196752"/>
          <a:ext cx="7945583" cy="4044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/>
                <a:gridCol w="2754682"/>
                <a:gridCol w="831379"/>
                <a:gridCol w="1195353"/>
                <a:gridCol w="1335983"/>
                <a:gridCol w="1265668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Внедрения ИАС «Градоустройство»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Раб.мест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Увеличение количества разработанных документов по планировке территории до 18 штук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шт.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18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Увеличение площади покрытия актуальными топографическими планами на территориях первоочередного градостроительного освоения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гектар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1000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1000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Внедрение сервисов межведомственного электронного взаимодействия на базе ИАС «Градостроительство»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50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Увеличение количества утвержденных документов по планировке территории до 18 штук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шт.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 «Совершенствование системы управления градостроительным развитием территории» (1-5)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10778"/>
              </p:ext>
            </p:extLst>
          </p:nvPr>
        </p:nvGraphicFramePr>
        <p:xfrm>
          <a:off x="467544" y="1196752"/>
          <a:ext cx="8352928" cy="465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262103"/>
                <a:gridCol w="1827695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комплексных инженерных изысканий, необходимых для разработки проекта планировки и проекта межевания территории бассейна реки Сайма в городе Мегион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архитектуры и градостроительства Администрации города Мегиона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пилотного комплексного проекта системы управления развитием территории городского округа г. Мегиона Ханты-Мансийского автономного округа – Югры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архитектуры и градостроительства Администрации города Мегиона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актуализация градостроительной документации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архитектуры и градостроительства Администрации города Мегиона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18939,2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2340,8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350,0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1140,0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296</TotalTime>
  <Words>336</Words>
  <Application>Microsoft Office PowerPoint</Application>
  <PresentationFormat>Экран (4:3)</PresentationFormat>
  <Paragraphs>128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Муниципальная программа «Мероприятия в области градостроительной деятельности городского округа город Мегион на 2014 год и период до 2020 года»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35</cp:revision>
  <dcterms:created xsi:type="dcterms:W3CDTF">2017-09-12T10:22:28Z</dcterms:created>
  <dcterms:modified xsi:type="dcterms:W3CDTF">2018-10-01T11:33:51Z</dcterms:modified>
</cp:coreProperties>
</file>